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4"/>
    <p:sldMasterId id="2147483770" r:id="rId5"/>
    <p:sldMasterId id="2147483797" r:id="rId6"/>
    <p:sldMasterId id="2147483809" r:id="rId7"/>
  </p:sldMasterIdLst>
  <p:notesMasterIdLst>
    <p:notesMasterId r:id="rId40"/>
  </p:notesMasterIdLst>
  <p:sldIdLst>
    <p:sldId id="1468" r:id="rId8"/>
    <p:sldId id="1474" r:id="rId9"/>
    <p:sldId id="1475" r:id="rId10"/>
    <p:sldId id="1500" r:id="rId11"/>
    <p:sldId id="1469" r:id="rId12"/>
    <p:sldId id="1486" r:id="rId13"/>
    <p:sldId id="1487" r:id="rId14"/>
    <p:sldId id="1471" r:id="rId15"/>
    <p:sldId id="1473" r:id="rId16"/>
    <p:sldId id="1472" r:id="rId17"/>
    <p:sldId id="1488" r:id="rId18"/>
    <p:sldId id="1489" r:id="rId19"/>
    <p:sldId id="1490" r:id="rId20"/>
    <p:sldId id="1491" r:id="rId21"/>
    <p:sldId id="1492" r:id="rId22"/>
    <p:sldId id="1476" r:id="rId23"/>
    <p:sldId id="1477" r:id="rId24"/>
    <p:sldId id="1479" r:id="rId25"/>
    <p:sldId id="1478" r:id="rId26"/>
    <p:sldId id="1480" r:id="rId27"/>
    <p:sldId id="1481" r:id="rId28"/>
    <p:sldId id="1482" r:id="rId29"/>
    <p:sldId id="1494" r:id="rId30"/>
    <p:sldId id="1493" r:id="rId31"/>
    <p:sldId id="1483" r:id="rId32"/>
    <p:sldId id="1495" r:id="rId33"/>
    <p:sldId id="1484" r:id="rId34"/>
    <p:sldId id="1497" r:id="rId35"/>
    <p:sldId id="1498" r:id="rId36"/>
    <p:sldId id="1496" r:id="rId37"/>
    <p:sldId id="1499" r:id="rId38"/>
    <p:sldId id="148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8AE82A9C-22F8-8C4F-901C-A35974C767F1}">
          <p14:sldIdLst>
            <p14:sldId id="1468"/>
            <p14:sldId id="1474"/>
            <p14:sldId id="1475"/>
            <p14:sldId id="1500"/>
            <p14:sldId id="1469"/>
            <p14:sldId id="1486"/>
            <p14:sldId id="1487"/>
            <p14:sldId id="1471"/>
            <p14:sldId id="1473"/>
            <p14:sldId id="1472"/>
            <p14:sldId id="1488"/>
            <p14:sldId id="1489"/>
            <p14:sldId id="1490"/>
            <p14:sldId id="1491"/>
            <p14:sldId id="1492"/>
            <p14:sldId id="1476"/>
            <p14:sldId id="1477"/>
            <p14:sldId id="1479"/>
            <p14:sldId id="1478"/>
            <p14:sldId id="1480"/>
            <p14:sldId id="1481"/>
            <p14:sldId id="1482"/>
            <p14:sldId id="1494"/>
            <p14:sldId id="1493"/>
            <p14:sldId id="1483"/>
            <p14:sldId id="1495"/>
            <p14:sldId id="1484"/>
            <p14:sldId id="1497"/>
            <p14:sldId id="1498"/>
            <p14:sldId id="1496"/>
            <p14:sldId id="1499"/>
            <p14:sldId id="1485"/>
          </p14:sldIdLst>
        </p14:section>
        <p14:section name="Introduction" id="{DA8AE8B8-3A7C-504A-81A6-43C8CA1FF16D}">
          <p14:sldIdLst/>
        </p14:section>
        <p14:section name="Outtro" id="{D5CA395D-2F10-2E46-A7A6-B137889B260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4B200C-6A4D-298A-3620-974AD57AA355}" name="Bole, Robert" initials="RB" userId="S::n55v625@msu.montana.edu::5dfb2e1e-5755-4a97-b2e6-527ab78e6a6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6CCF61-99E3-44F3-A570-77E4919CBCC1}" v="38" dt="2026-01-13T19:28:57.332"/>
    <p1510:client id="{9440DA57-1FBE-4F4D-870A-6906607D1BD0}" v="2" dt="2026-01-14T17:59:31.9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47" Type="http://schemas.microsoft.com/office/2018/10/relationships/authors" Target="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microsoft.com/office/2015/10/relationships/revisionInfo" Target="revisionInfo.xml"/><Relationship Id="rId20" Type="http://schemas.openxmlformats.org/officeDocument/2006/relationships/slide" Target="slides/slide13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yana Ralalage, Adiesha" userId="15fd5c93-10d6-4014-8103-1a4931e3c018" providerId="ADAL" clId="{6C87EEC2-61C4-4839-BAAA-F608ACCC8B3D}"/>
    <pc:docChg chg="undo custSel modSld">
      <pc:chgData name="Liyana Ralalage, Adiesha" userId="15fd5c93-10d6-4014-8103-1a4931e3c018" providerId="ADAL" clId="{6C87EEC2-61C4-4839-BAAA-F608ACCC8B3D}" dt="2026-01-14T17:59:31.262" v="24" actId="20577"/>
      <pc:docMkLst>
        <pc:docMk/>
      </pc:docMkLst>
      <pc:sldChg chg="addSp delSp modSp mod">
        <pc:chgData name="Liyana Ralalage, Adiesha" userId="15fd5c93-10d6-4014-8103-1a4931e3c018" providerId="ADAL" clId="{6C87EEC2-61C4-4839-BAAA-F608ACCC8B3D}" dt="2026-01-14T17:59:31.262" v="24" actId="20577"/>
        <pc:sldMkLst>
          <pc:docMk/>
          <pc:sldMk cId="1661714448" sldId="1482"/>
        </pc:sldMkLst>
        <pc:spChg chg="mod">
          <ac:chgData name="Liyana Ralalage, Adiesha" userId="15fd5c93-10d6-4014-8103-1a4931e3c018" providerId="ADAL" clId="{6C87EEC2-61C4-4839-BAAA-F608ACCC8B3D}" dt="2026-01-14T17:59:31.262" v="24" actId="20577"/>
          <ac:spMkLst>
            <pc:docMk/>
            <pc:sldMk cId="1661714448" sldId="1482"/>
            <ac:spMk id="3" creationId="{38A1714F-A4D4-D93A-9377-2A18CAD3E32C}"/>
          </ac:spMkLst>
        </pc:spChg>
        <pc:picChg chg="add del mod">
          <ac:chgData name="Liyana Ralalage, Adiesha" userId="15fd5c93-10d6-4014-8103-1a4931e3c018" providerId="ADAL" clId="{6C87EEC2-61C4-4839-BAAA-F608ACCC8B3D}" dt="2026-01-14T17:59:29.751" v="22" actId="22"/>
          <ac:picMkLst>
            <pc:docMk/>
            <pc:sldMk cId="1661714448" sldId="1482"/>
            <ac:picMk id="5" creationId="{A1E51FD5-5E14-BA14-9758-B8D9E064DB1D}"/>
          </ac:picMkLst>
        </pc:picChg>
        <pc:picChg chg="add del">
          <ac:chgData name="Liyana Ralalage, Adiesha" userId="15fd5c93-10d6-4014-8103-1a4931e3c018" providerId="ADAL" clId="{6C87EEC2-61C4-4839-BAAA-F608ACCC8B3D}" dt="2026-01-14T17:59:30.244" v="23" actId="478"/>
          <ac:picMkLst>
            <pc:docMk/>
            <pc:sldMk cId="1661714448" sldId="1482"/>
            <ac:picMk id="7" creationId="{DDE685DD-BE5E-6193-27D5-7969F2F836A1}"/>
          </ac:picMkLst>
        </pc:picChg>
      </pc:sldChg>
      <pc:sldChg chg="addSp delSp modSp mod">
        <pc:chgData name="Liyana Ralalage, Adiesha" userId="15fd5c93-10d6-4014-8103-1a4931e3c018" providerId="ADAL" clId="{6C87EEC2-61C4-4839-BAAA-F608ACCC8B3D}" dt="2026-01-14T17:59:27.699" v="18" actId="478"/>
        <pc:sldMkLst>
          <pc:docMk/>
          <pc:sldMk cId="3238885757" sldId="1494"/>
        </pc:sldMkLst>
        <pc:picChg chg="add del mod">
          <ac:chgData name="Liyana Ralalage, Adiesha" userId="15fd5c93-10d6-4014-8103-1a4931e3c018" providerId="ADAL" clId="{6C87EEC2-61C4-4839-BAAA-F608ACCC8B3D}" dt="2026-01-14T17:59:27.324" v="17" actId="22"/>
          <ac:picMkLst>
            <pc:docMk/>
            <pc:sldMk cId="3238885757" sldId="1494"/>
            <ac:picMk id="5" creationId="{B922F25B-9D3D-A928-F2B7-14C1B8B10950}"/>
          </ac:picMkLst>
        </pc:picChg>
        <pc:picChg chg="add del">
          <ac:chgData name="Liyana Ralalage, Adiesha" userId="15fd5c93-10d6-4014-8103-1a4931e3c018" providerId="ADAL" clId="{6C87EEC2-61C4-4839-BAAA-F608ACCC8B3D}" dt="2026-01-14T17:59:27.699" v="18" actId="478"/>
          <ac:picMkLst>
            <pc:docMk/>
            <pc:sldMk cId="3238885757" sldId="1494"/>
            <ac:picMk id="7" creationId="{553008D5-43D8-49CC-54AC-28A4CF01C432}"/>
          </ac:picMkLst>
        </pc:picChg>
      </pc:sldChg>
    </pc:docChg>
  </pc:docChgLst>
  <pc:docChgLst>
    <pc:chgData name="Liyana Ralalage, Adiesha" userId="15fd5c93-10d6-4014-8103-1a4931e3c018" providerId="ADAL" clId="{246EB570-2F2B-48EB-9156-76EB7F5B2ECE}"/>
    <pc:docChg chg="undo custSel addSld delSld modSld sldOrd modSection">
      <pc:chgData name="Liyana Ralalage, Adiesha" userId="15fd5c93-10d6-4014-8103-1a4931e3c018" providerId="ADAL" clId="{246EB570-2F2B-48EB-9156-76EB7F5B2ECE}" dt="2026-01-13T21:37:19.667" v="2420" actId="20577"/>
      <pc:docMkLst>
        <pc:docMk/>
      </pc:docMkLst>
      <pc:sldChg chg="modSp modAnim">
        <pc:chgData name="Liyana Ralalage, Adiesha" userId="15fd5c93-10d6-4014-8103-1a4931e3c018" providerId="ADAL" clId="{246EB570-2F2B-48EB-9156-76EB7F5B2ECE}" dt="2026-01-13T18:59:28.612" v="2182" actId="207"/>
        <pc:sldMkLst>
          <pc:docMk/>
          <pc:sldMk cId="1388349010" sldId="1469"/>
        </pc:sldMkLst>
        <pc:spChg chg="mod">
          <ac:chgData name="Liyana Ralalage, Adiesha" userId="15fd5c93-10d6-4014-8103-1a4931e3c018" providerId="ADAL" clId="{246EB570-2F2B-48EB-9156-76EB7F5B2ECE}" dt="2026-01-13T18:59:28.612" v="2182" actId="207"/>
          <ac:spMkLst>
            <pc:docMk/>
            <pc:sldMk cId="1388349010" sldId="1469"/>
            <ac:spMk id="3" creationId="{757B72FD-8E6B-A0C1-5367-7B79D77BAE8D}"/>
          </ac:spMkLst>
        </pc:spChg>
      </pc:sldChg>
      <pc:sldChg chg="addSp modSp mod ord">
        <pc:chgData name="Liyana Ralalage, Adiesha" userId="15fd5c93-10d6-4014-8103-1a4931e3c018" providerId="ADAL" clId="{246EB570-2F2B-48EB-9156-76EB7F5B2ECE}" dt="2026-01-13T18:49:31.734" v="2027" actId="20577"/>
        <pc:sldMkLst>
          <pc:docMk/>
          <pc:sldMk cId="2539337426" sldId="1474"/>
        </pc:sldMkLst>
        <pc:spChg chg="mod">
          <ac:chgData name="Liyana Ralalage, Adiesha" userId="15fd5c93-10d6-4014-8103-1a4931e3c018" providerId="ADAL" clId="{246EB570-2F2B-48EB-9156-76EB7F5B2ECE}" dt="2026-01-13T18:49:31.734" v="2027" actId="20577"/>
          <ac:spMkLst>
            <pc:docMk/>
            <pc:sldMk cId="2539337426" sldId="1474"/>
            <ac:spMk id="3" creationId="{9FCBFB86-14FF-72B0-E3A3-96FCC8DAA5D2}"/>
          </ac:spMkLst>
        </pc:spChg>
        <pc:picChg chg="add mod">
          <ac:chgData name="Liyana Ralalage, Adiesha" userId="15fd5c93-10d6-4014-8103-1a4931e3c018" providerId="ADAL" clId="{246EB570-2F2B-48EB-9156-76EB7F5B2ECE}" dt="2026-01-12T18:53:10.100" v="13" actId="1076"/>
          <ac:picMkLst>
            <pc:docMk/>
            <pc:sldMk cId="2539337426" sldId="1474"/>
            <ac:picMk id="1026" creationId="{A9AD4622-A71E-F751-C559-6BA50E9E2F2A}"/>
          </ac:picMkLst>
        </pc:picChg>
        <pc:picChg chg="add mod">
          <ac:chgData name="Liyana Ralalage, Adiesha" userId="15fd5c93-10d6-4014-8103-1a4931e3c018" providerId="ADAL" clId="{246EB570-2F2B-48EB-9156-76EB7F5B2ECE}" dt="2026-01-12T18:53:35.407" v="18" actId="14100"/>
          <ac:picMkLst>
            <pc:docMk/>
            <pc:sldMk cId="2539337426" sldId="1474"/>
            <ac:picMk id="1028" creationId="{055F6263-275F-D8B5-EABD-886C6C3EA689}"/>
          </ac:picMkLst>
        </pc:picChg>
      </pc:sldChg>
      <pc:sldChg chg="modSp mod ord">
        <pc:chgData name="Liyana Ralalage, Adiesha" userId="15fd5c93-10d6-4014-8103-1a4931e3c018" providerId="ADAL" clId="{246EB570-2F2B-48EB-9156-76EB7F5B2ECE}" dt="2026-01-12T19:00:22.605" v="30" actId="20577"/>
        <pc:sldMkLst>
          <pc:docMk/>
          <pc:sldMk cId="2123363298" sldId="1475"/>
        </pc:sldMkLst>
        <pc:spChg chg="mod">
          <ac:chgData name="Liyana Ralalage, Adiesha" userId="15fd5c93-10d6-4014-8103-1a4931e3c018" providerId="ADAL" clId="{246EB570-2F2B-48EB-9156-76EB7F5B2ECE}" dt="2026-01-12T19:00:22.605" v="30" actId="20577"/>
          <ac:spMkLst>
            <pc:docMk/>
            <pc:sldMk cId="2123363298" sldId="1475"/>
            <ac:spMk id="3" creationId="{9FCBFB86-14FF-72B0-E3A3-96FCC8DAA5D2}"/>
          </ac:spMkLst>
        </pc:spChg>
      </pc:sldChg>
      <pc:sldChg chg="addSp modSp mod modClrScheme chgLayout">
        <pc:chgData name="Liyana Ralalage, Adiesha" userId="15fd5c93-10d6-4014-8103-1a4931e3c018" providerId="ADAL" clId="{246EB570-2F2B-48EB-9156-76EB7F5B2ECE}" dt="2026-01-13T19:52:43.664" v="2364" actId="26606"/>
        <pc:sldMkLst>
          <pc:docMk/>
          <pc:sldMk cId="808518394" sldId="1477"/>
        </pc:sldMkLst>
        <pc:spChg chg="mod">
          <ac:chgData name="Liyana Ralalage, Adiesha" userId="15fd5c93-10d6-4014-8103-1a4931e3c018" providerId="ADAL" clId="{246EB570-2F2B-48EB-9156-76EB7F5B2ECE}" dt="2026-01-13T19:52:43.664" v="2364" actId="26606"/>
          <ac:spMkLst>
            <pc:docMk/>
            <pc:sldMk cId="808518394" sldId="1477"/>
            <ac:spMk id="2" creationId="{1B219FEE-517E-A975-FFCE-28814B643AD5}"/>
          </ac:spMkLst>
        </pc:spChg>
        <pc:spChg chg="mod">
          <ac:chgData name="Liyana Ralalage, Adiesha" userId="15fd5c93-10d6-4014-8103-1a4931e3c018" providerId="ADAL" clId="{246EB570-2F2B-48EB-9156-76EB7F5B2ECE}" dt="2026-01-13T19:52:43.664" v="2364" actId="26606"/>
          <ac:spMkLst>
            <pc:docMk/>
            <pc:sldMk cId="808518394" sldId="1477"/>
            <ac:spMk id="3" creationId="{3E8C31EF-B34D-F0D1-F9FB-FDA7028BB478}"/>
          </ac:spMkLst>
        </pc:spChg>
        <pc:picChg chg="add mod">
          <ac:chgData name="Liyana Ralalage, Adiesha" userId="15fd5c93-10d6-4014-8103-1a4931e3c018" providerId="ADAL" clId="{246EB570-2F2B-48EB-9156-76EB7F5B2ECE}" dt="2026-01-13T19:52:43.664" v="2364" actId="26606"/>
          <ac:picMkLst>
            <pc:docMk/>
            <pc:sldMk cId="808518394" sldId="1477"/>
            <ac:picMk id="5" creationId="{185826EE-957B-E588-7712-8A771654B6C4}"/>
          </ac:picMkLst>
        </pc:picChg>
      </pc:sldChg>
      <pc:sldChg chg="modSp mod">
        <pc:chgData name="Liyana Ralalage, Adiesha" userId="15fd5c93-10d6-4014-8103-1a4931e3c018" providerId="ADAL" clId="{246EB570-2F2B-48EB-9156-76EB7F5B2ECE}" dt="2026-01-12T19:01:11.985" v="59" actId="20577"/>
        <pc:sldMkLst>
          <pc:docMk/>
          <pc:sldMk cId="188831624" sldId="1479"/>
        </pc:sldMkLst>
        <pc:spChg chg="mod">
          <ac:chgData name="Liyana Ralalage, Adiesha" userId="15fd5c93-10d6-4014-8103-1a4931e3c018" providerId="ADAL" clId="{246EB570-2F2B-48EB-9156-76EB7F5B2ECE}" dt="2026-01-12T19:01:11.985" v="59" actId="20577"/>
          <ac:spMkLst>
            <pc:docMk/>
            <pc:sldMk cId="188831624" sldId="1479"/>
            <ac:spMk id="3" creationId="{38B96F10-CADF-00E9-119E-B07442844DAD}"/>
          </ac:spMkLst>
        </pc:spChg>
      </pc:sldChg>
      <pc:sldChg chg="modSp mod">
        <pc:chgData name="Liyana Ralalage, Adiesha" userId="15fd5c93-10d6-4014-8103-1a4931e3c018" providerId="ADAL" clId="{246EB570-2F2B-48EB-9156-76EB7F5B2ECE}" dt="2026-01-12T19:03:06.891" v="79" actId="20577"/>
        <pc:sldMkLst>
          <pc:docMk/>
          <pc:sldMk cId="306490396" sldId="1480"/>
        </pc:sldMkLst>
        <pc:graphicFrameChg chg="mod modGraphic">
          <ac:chgData name="Liyana Ralalage, Adiesha" userId="15fd5c93-10d6-4014-8103-1a4931e3c018" providerId="ADAL" clId="{246EB570-2F2B-48EB-9156-76EB7F5B2ECE}" dt="2026-01-12T19:03:06.891" v="79" actId="20577"/>
          <ac:graphicFrameMkLst>
            <pc:docMk/>
            <pc:sldMk cId="306490396" sldId="1480"/>
            <ac:graphicFrameMk id="7" creationId="{B27FD4D5-CBE0-711A-9F79-A5217979D304}"/>
          </ac:graphicFrameMkLst>
        </pc:graphicFrameChg>
      </pc:sldChg>
      <pc:sldChg chg="modSp mod">
        <pc:chgData name="Liyana Ralalage, Adiesha" userId="15fd5c93-10d6-4014-8103-1a4931e3c018" providerId="ADAL" clId="{246EB570-2F2B-48EB-9156-76EB7F5B2ECE}" dt="2026-01-12T19:04:21.247" v="104" actId="20577"/>
        <pc:sldMkLst>
          <pc:docMk/>
          <pc:sldMk cId="1014017817" sldId="1481"/>
        </pc:sldMkLst>
        <pc:spChg chg="mod">
          <ac:chgData name="Liyana Ralalage, Adiesha" userId="15fd5c93-10d6-4014-8103-1a4931e3c018" providerId="ADAL" clId="{246EB570-2F2B-48EB-9156-76EB7F5B2ECE}" dt="2026-01-12T19:04:21.247" v="104" actId="20577"/>
          <ac:spMkLst>
            <pc:docMk/>
            <pc:sldMk cId="1014017817" sldId="1481"/>
            <ac:spMk id="3" creationId="{F1120CBB-1362-5EBD-56A5-138B75804A83}"/>
          </ac:spMkLst>
        </pc:spChg>
      </pc:sldChg>
      <pc:sldChg chg="addSp delSp modSp mod">
        <pc:chgData name="Liyana Ralalage, Adiesha" userId="15fd5c93-10d6-4014-8103-1a4931e3c018" providerId="ADAL" clId="{246EB570-2F2B-48EB-9156-76EB7F5B2ECE}" dt="2026-01-12T20:09:53.020" v="1782" actId="1076"/>
        <pc:sldMkLst>
          <pc:docMk/>
          <pc:sldMk cId="1661714448" sldId="1482"/>
        </pc:sldMkLst>
        <pc:spChg chg="mod">
          <ac:chgData name="Liyana Ralalage, Adiesha" userId="15fd5c93-10d6-4014-8103-1a4931e3c018" providerId="ADAL" clId="{246EB570-2F2B-48EB-9156-76EB7F5B2ECE}" dt="2026-01-12T19:55:15.291" v="172" actId="20577"/>
          <ac:spMkLst>
            <pc:docMk/>
            <pc:sldMk cId="1661714448" sldId="1482"/>
            <ac:spMk id="2" creationId="{088F6C85-6CAD-2F89-F7B7-2868029E9726}"/>
          </ac:spMkLst>
        </pc:spChg>
        <pc:spChg chg="mod">
          <ac:chgData name="Liyana Ralalage, Adiesha" userId="15fd5c93-10d6-4014-8103-1a4931e3c018" providerId="ADAL" clId="{246EB570-2F2B-48EB-9156-76EB7F5B2ECE}" dt="2026-01-12T20:09:48.016" v="1780" actId="33524"/>
          <ac:spMkLst>
            <pc:docMk/>
            <pc:sldMk cId="1661714448" sldId="1482"/>
            <ac:spMk id="3" creationId="{38A1714F-A4D4-D93A-9377-2A18CAD3E32C}"/>
          </ac:spMkLst>
        </pc:spChg>
      </pc:sldChg>
      <pc:sldChg chg="modSp mod">
        <pc:chgData name="Liyana Ralalage, Adiesha" userId="15fd5c93-10d6-4014-8103-1a4931e3c018" providerId="ADAL" clId="{246EB570-2F2B-48EB-9156-76EB7F5B2ECE}" dt="2026-01-12T19:52:04.674" v="161" actId="20577"/>
        <pc:sldMkLst>
          <pc:docMk/>
          <pc:sldMk cId="2644839900" sldId="1485"/>
        </pc:sldMkLst>
        <pc:spChg chg="mod">
          <ac:chgData name="Liyana Ralalage, Adiesha" userId="15fd5c93-10d6-4014-8103-1a4931e3c018" providerId="ADAL" clId="{246EB570-2F2B-48EB-9156-76EB7F5B2ECE}" dt="2026-01-12T19:52:04.674" v="161" actId="20577"/>
          <ac:spMkLst>
            <pc:docMk/>
            <pc:sldMk cId="2644839900" sldId="1485"/>
            <ac:spMk id="3" creationId="{48435C6F-ABCD-C183-BD85-A8BA938FB27D}"/>
          </ac:spMkLst>
        </pc:spChg>
      </pc:sldChg>
      <pc:sldChg chg="modAnim">
        <pc:chgData name="Liyana Ralalage, Adiesha" userId="15fd5c93-10d6-4014-8103-1a4931e3c018" providerId="ADAL" clId="{246EB570-2F2B-48EB-9156-76EB7F5B2ECE}" dt="2026-01-13T18:59:59.217" v="2183"/>
        <pc:sldMkLst>
          <pc:docMk/>
          <pc:sldMk cId="1398299797" sldId="1486"/>
        </pc:sldMkLst>
      </pc:sldChg>
      <pc:sldChg chg="modSp mod modNotesTx">
        <pc:chgData name="Liyana Ralalage, Adiesha" userId="15fd5c93-10d6-4014-8103-1a4931e3c018" providerId="ADAL" clId="{246EB570-2F2B-48EB-9156-76EB7F5B2ECE}" dt="2026-01-13T19:28:56.941" v="2359" actId="20577"/>
        <pc:sldMkLst>
          <pc:docMk/>
          <pc:sldMk cId="3015011611" sldId="1487"/>
        </pc:sldMkLst>
        <pc:spChg chg="mod">
          <ac:chgData name="Liyana Ralalage, Adiesha" userId="15fd5c93-10d6-4014-8103-1a4931e3c018" providerId="ADAL" clId="{246EB570-2F2B-48EB-9156-76EB7F5B2ECE}" dt="2026-01-13T19:03:37.729" v="2204" actId="20577"/>
          <ac:spMkLst>
            <pc:docMk/>
            <pc:sldMk cId="3015011611" sldId="1487"/>
            <ac:spMk id="2" creationId="{3CD27D1F-6674-83B3-A63A-6FFED7BCA6CB}"/>
          </ac:spMkLst>
        </pc:spChg>
      </pc:sldChg>
      <pc:sldChg chg="add">
        <pc:chgData name="Liyana Ralalage, Adiesha" userId="15fd5c93-10d6-4014-8103-1a4931e3c018" providerId="ADAL" clId="{246EB570-2F2B-48EB-9156-76EB7F5B2ECE}" dt="2026-01-12T19:55:10.132" v="162" actId="2890"/>
        <pc:sldMkLst>
          <pc:docMk/>
          <pc:sldMk cId="1718849888" sldId="1493"/>
        </pc:sldMkLst>
      </pc:sldChg>
      <pc:sldChg chg="modSp add mod">
        <pc:chgData name="Liyana Ralalage, Adiesha" userId="15fd5c93-10d6-4014-8103-1a4931e3c018" providerId="ADAL" clId="{246EB570-2F2B-48EB-9156-76EB7F5B2ECE}" dt="2026-01-13T20:02:02.055" v="2368" actId="1076"/>
        <pc:sldMkLst>
          <pc:docMk/>
          <pc:sldMk cId="3238885757" sldId="1494"/>
        </pc:sldMkLst>
        <pc:spChg chg="mod">
          <ac:chgData name="Liyana Ralalage, Adiesha" userId="15fd5c93-10d6-4014-8103-1a4931e3c018" providerId="ADAL" clId="{246EB570-2F2B-48EB-9156-76EB7F5B2ECE}" dt="2026-01-12T20:09:36.177" v="1779" actId="20577"/>
          <ac:spMkLst>
            <pc:docMk/>
            <pc:sldMk cId="3238885757" sldId="1494"/>
            <ac:spMk id="3" creationId="{5BBC00B0-0840-C704-2362-14D8E3859770}"/>
          </ac:spMkLst>
        </pc:spChg>
        <pc:picChg chg="mod">
          <ac:chgData name="Liyana Ralalage, Adiesha" userId="15fd5c93-10d6-4014-8103-1a4931e3c018" providerId="ADAL" clId="{246EB570-2F2B-48EB-9156-76EB7F5B2ECE}" dt="2026-01-13T20:02:02.055" v="2368" actId="1076"/>
          <ac:picMkLst>
            <pc:docMk/>
            <pc:sldMk cId="3238885757" sldId="1494"/>
            <ac:picMk id="7" creationId="{553008D5-43D8-49CC-54AC-28A4CF01C432}"/>
          </ac:picMkLst>
        </pc:picChg>
      </pc:sldChg>
      <pc:sldChg chg="modSp add mod">
        <pc:chgData name="Liyana Ralalage, Adiesha" userId="15fd5c93-10d6-4014-8103-1a4931e3c018" providerId="ADAL" clId="{246EB570-2F2B-48EB-9156-76EB7F5B2ECE}" dt="2026-01-12T20:12:16.301" v="1914" actId="20577"/>
        <pc:sldMkLst>
          <pc:docMk/>
          <pc:sldMk cId="299264123" sldId="1495"/>
        </pc:sldMkLst>
        <pc:spChg chg="mod">
          <ac:chgData name="Liyana Ralalage, Adiesha" userId="15fd5c93-10d6-4014-8103-1a4931e3c018" providerId="ADAL" clId="{246EB570-2F2B-48EB-9156-76EB7F5B2ECE}" dt="2026-01-12T20:10:50.582" v="1799" actId="20577"/>
          <ac:spMkLst>
            <pc:docMk/>
            <pc:sldMk cId="299264123" sldId="1495"/>
            <ac:spMk id="2" creationId="{178F7B15-B273-1B8D-2B0C-657AE4A35BC3}"/>
          </ac:spMkLst>
        </pc:spChg>
        <pc:spChg chg="mod">
          <ac:chgData name="Liyana Ralalage, Adiesha" userId="15fd5c93-10d6-4014-8103-1a4931e3c018" providerId="ADAL" clId="{246EB570-2F2B-48EB-9156-76EB7F5B2ECE}" dt="2026-01-12T20:12:16.301" v="1914" actId="20577"/>
          <ac:spMkLst>
            <pc:docMk/>
            <pc:sldMk cId="299264123" sldId="1495"/>
            <ac:spMk id="3" creationId="{3F42F24B-6195-C9DA-7FB0-348879E62579}"/>
          </ac:spMkLst>
        </pc:spChg>
      </pc:sldChg>
      <pc:sldChg chg="modSp new mod">
        <pc:chgData name="Liyana Ralalage, Adiesha" userId="15fd5c93-10d6-4014-8103-1a4931e3c018" providerId="ADAL" clId="{246EB570-2F2B-48EB-9156-76EB7F5B2ECE}" dt="2026-01-12T20:12:55.956" v="1938"/>
        <pc:sldMkLst>
          <pc:docMk/>
          <pc:sldMk cId="4139156837" sldId="1496"/>
        </pc:sldMkLst>
        <pc:spChg chg="mod">
          <ac:chgData name="Liyana Ralalage, Adiesha" userId="15fd5c93-10d6-4014-8103-1a4931e3c018" providerId="ADAL" clId="{246EB570-2F2B-48EB-9156-76EB7F5B2ECE}" dt="2026-01-12T20:12:52.033" v="1937" actId="33524"/>
          <ac:spMkLst>
            <pc:docMk/>
            <pc:sldMk cId="4139156837" sldId="1496"/>
            <ac:spMk id="2" creationId="{65E16B12-606E-B727-2542-A8951DCE7BEC}"/>
          </ac:spMkLst>
        </pc:spChg>
        <pc:spChg chg="mod">
          <ac:chgData name="Liyana Ralalage, Adiesha" userId="15fd5c93-10d6-4014-8103-1a4931e3c018" providerId="ADAL" clId="{246EB570-2F2B-48EB-9156-76EB7F5B2ECE}" dt="2026-01-12T20:12:55.956" v="1938"/>
          <ac:spMkLst>
            <pc:docMk/>
            <pc:sldMk cId="4139156837" sldId="1496"/>
            <ac:spMk id="3" creationId="{409E6D89-CE6D-F234-45ED-10546511FD5D}"/>
          </ac:spMkLst>
        </pc:spChg>
      </pc:sldChg>
      <pc:sldChg chg="modSp new mod">
        <pc:chgData name="Liyana Ralalage, Adiesha" userId="15fd5c93-10d6-4014-8103-1a4931e3c018" providerId="ADAL" clId="{246EB570-2F2B-48EB-9156-76EB7F5B2ECE}" dt="2026-01-12T20:26:00.271" v="1943" actId="20577"/>
        <pc:sldMkLst>
          <pc:docMk/>
          <pc:sldMk cId="64378840" sldId="1497"/>
        </pc:sldMkLst>
        <pc:spChg chg="mod">
          <ac:chgData name="Liyana Ralalage, Adiesha" userId="15fd5c93-10d6-4014-8103-1a4931e3c018" providerId="ADAL" clId="{246EB570-2F2B-48EB-9156-76EB7F5B2ECE}" dt="2026-01-12T20:25:49.164" v="1941"/>
          <ac:spMkLst>
            <pc:docMk/>
            <pc:sldMk cId="64378840" sldId="1497"/>
            <ac:spMk id="2" creationId="{C71D982B-888D-14DC-9EA4-63AD1F473423}"/>
          </ac:spMkLst>
        </pc:spChg>
        <pc:spChg chg="mod">
          <ac:chgData name="Liyana Ralalage, Adiesha" userId="15fd5c93-10d6-4014-8103-1a4931e3c018" providerId="ADAL" clId="{246EB570-2F2B-48EB-9156-76EB7F5B2ECE}" dt="2026-01-12T20:26:00.271" v="1943" actId="20577"/>
          <ac:spMkLst>
            <pc:docMk/>
            <pc:sldMk cId="64378840" sldId="1497"/>
            <ac:spMk id="3" creationId="{A5C620E3-09C0-EE98-3BB5-71A77BFAB9A7}"/>
          </ac:spMkLst>
        </pc:spChg>
      </pc:sldChg>
      <pc:sldChg chg="modSp new mod">
        <pc:chgData name="Liyana Ralalage, Adiesha" userId="15fd5c93-10d6-4014-8103-1a4931e3c018" providerId="ADAL" clId="{246EB570-2F2B-48EB-9156-76EB7F5B2ECE}" dt="2026-01-12T20:26:25.990" v="1948" actId="33524"/>
        <pc:sldMkLst>
          <pc:docMk/>
          <pc:sldMk cId="1205796943" sldId="1498"/>
        </pc:sldMkLst>
        <pc:spChg chg="mod">
          <ac:chgData name="Liyana Ralalage, Adiesha" userId="15fd5c93-10d6-4014-8103-1a4931e3c018" providerId="ADAL" clId="{246EB570-2F2B-48EB-9156-76EB7F5B2ECE}" dt="2026-01-12T20:26:11.183" v="1945"/>
          <ac:spMkLst>
            <pc:docMk/>
            <pc:sldMk cId="1205796943" sldId="1498"/>
            <ac:spMk id="2" creationId="{DF9EAC39-C3AF-C8A3-8107-2EBCC4A6314E}"/>
          </ac:spMkLst>
        </pc:spChg>
        <pc:spChg chg="mod">
          <ac:chgData name="Liyana Ralalage, Adiesha" userId="15fd5c93-10d6-4014-8103-1a4931e3c018" providerId="ADAL" clId="{246EB570-2F2B-48EB-9156-76EB7F5B2ECE}" dt="2026-01-12T20:26:25.990" v="1948" actId="33524"/>
          <ac:spMkLst>
            <pc:docMk/>
            <pc:sldMk cId="1205796943" sldId="1498"/>
            <ac:spMk id="3" creationId="{25CD72E9-AA9C-3BF8-AAEA-6FBE8A8668DF}"/>
          </ac:spMkLst>
        </pc:spChg>
      </pc:sldChg>
      <pc:sldChg chg="modSp new mod">
        <pc:chgData name="Liyana Ralalage, Adiesha" userId="15fd5c93-10d6-4014-8103-1a4931e3c018" providerId="ADAL" clId="{246EB570-2F2B-48EB-9156-76EB7F5B2ECE}" dt="2026-01-12T20:43:12.567" v="1974" actId="20577"/>
        <pc:sldMkLst>
          <pc:docMk/>
          <pc:sldMk cId="1850373704" sldId="1499"/>
        </pc:sldMkLst>
        <pc:spChg chg="mod">
          <ac:chgData name="Liyana Ralalage, Adiesha" userId="15fd5c93-10d6-4014-8103-1a4931e3c018" providerId="ADAL" clId="{246EB570-2F2B-48EB-9156-76EB7F5B2ECE}" dt="2026-01-12T20:43:07.178" v="1972" actId="20577"/>
          <ac:spMkLst>
            <pc:docMk/>
            <pc:sldMk cId="1850373704" sldId="1499"/>
            <ac:spMk id="2" creationId="{C375376E-D791-CBF3-7A10-6A0813ED5A6E}"/>
          </ac:spMkLst>
        </pc:spChg>
        <pc:spChg chg="mod">
          <ac:chgData name="Liyana Ralalage, Adiesha" userId="15fd5c93-10d6-4014-8103-1a4931e3c018" providerId="ADAL" clId="{246EB570-2F2B-48EB-9156-76EB7F5B2ECE}" dt="2026-01-12T20:43:12.567" v="1974" actId="20577"/>
          <ac:spMkLst>
            <pc:docMk/>
            <pc:sldMk cId="1850373704" sldId="1499"/>
            <ac:spMk id="3" creationId="{3E68B9B4-89E0-209E-6BE7-07E9A42F01FD}"/>
          </ac:spMkLst>
        </pc:spChg>
      </pc:sldChg>
      <pc:sldChg chg="modSp new mod">
        <pc:chgData name="Liyana Ralalage, Adiesha" userId="15fd5c93-10d6-4014-8103-1a4931e3c018" providerId="ADAL" clId="{246EB570-2F2B-48EB-9156-76EB7F5B2ECE}" dt="2026-01-13T21:37:19.667" v="2420" actId="20577"/>
        <pc:sldMkLst>
          <pc:docMk/>
          <pc:sldMk cId="2208353945" sldId="1500"/>
        </pc:sldMkLst>
        <pc:spChg chg="mod">
          <ac:chgData name="Liyana Ralalage, Adiesha" userId="15fd5c93-10d6-4014-8103-1a4931e3c018" providerId="ADAL" clId="{246EB570-2F2B-48EB-9156-76EB7F5B2ECE}" dt="2026-01-13T18:53:03.042" v="2043" actId="20577"/>
          <ac:spMkLst>
            <pc:docMk/>
            <pc:sldMk cId="2208353945" sldId="1500"/>
            <ac:spMk id="2" creationId="{127B3711-B9FF-076D-9059-AD3E5FF2D113}"/>
          </ac:spMkLst>
        </pc:spChg>
        <pc:spChg chg="mod">
          <ac:chgData name="Liyana Ralalage, Adiesha" userId="15fd5c93-10d6-4014-8103-1a4931e3c018" providerId="ADAL" clId="{246EB570-2F2B-48EB-9156-76EB7F5B2ECE}" dt="2026-01-13T21:37:19.667" v="2420" actId="20577"/>
          <ac:spMkLst>
            <pc:docMk/>
            <pc:sldMk cId="2208353945" sldId="1500"/>
            <ac:spMk id="3" creationId="{25BC5587-00A3-CB0C-5409-DEF580E9CD0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0D5F8B-54EC-4AA8-96BF-28939F78CBFB}" type="doc">
      <dgm:prSet loTypeId="urn:microsoft.com/office/officeart/2005/8/layout/pyramid1" loCatId="pyramid" qsTypeId="urn:microsoft.com/office/officeart/2005/8/quickstyle/simple3" qsCatId="simple" csTypeId="urn:microsoft.com/office/officeart/2005/8/colors/accent1_2" csCatId="accent1" phldr="1"/>
      <dgm:spPr/>
    </dgm:pt>
    <dgm:pt modelId="{22F65F04-EFA8-447A-8B8F-E57C2CC200B0}">
      <dgm:prSet phldrT="[Text]"/>
      <dgm:spPr/>
      <dgm:t>
        <a:bodyPr/>
        <a:lstStyle/>
        <a:p>
          <a:r>
            <a:rPr lang="en-US"/>
            <a:t>Decision making</a:t>
          </a:r>
        </a:p>
      </dgm:t>
    </dgm:pt>
    <dgm:pt modelId="{CB348D9F-5AB2-40E0-8D0F-36629DEE5E99}" type="parTrans" cxnId="{A76796AF-60E4-43EC-9273-5E44F5AE2E52}">
      <dgm:prSet/>
      <dgm:spPr/>
      <dgm:t>
        <a:bodyPr/>
        <a:lstStyle/>
        <a:p>
          <a:endParaRPr lang="en-US"/>
        </a:p>
      </dgm:t>
    </dgm:pt>
    <dgm:pt modelId="{4EB241EA-1D0C-4332-9C24-A32C72AF8160}" type="sibTrans" cxnId="{A76796AF-60E4-43EC-9273-5E44F5AE2E52}">
      <dgm:prSet/>
      <dgm:spPr/>
      <dgm:t>
        <a:bodyPr/>
        <a:lstStyle/>
        <a:p>
          <a:endParaRPr lang="en-US"/>
        </a:p>
      </dgm:t>
    </dgm:pt>
    <dgm:pt modelId="{F7C421E0-7F15-4DD9-A47E-BA1BA32D8F42}">
      <dgm:prSet phldrT="[Text]"/>
      <dgm:spPr/>
      <dgm:t>
        <a:bodyPr/>
        <a:lstStyle/>
        <a:p>
          <a:r>
            <a:rPr lang="en-US"/>
            <a:t>Data presentation – visualization</a:t>
          </a:r>
        </a:p>
      </dgm:t>
    </dgm:pt>
    <dgm:pt modelId="{027F6160-6F94-4135-9F7B-793CF8C59026}" type="parTrans" cxnId="{38FA5196-9144-4B7A-B8FB-A9E8BCCF7F39}">
      <dgm:prSet/>
      <dgm:spPr/>
      <dgm:t>
        <a:bodyPr/>
        <a:lstStyle/>
        <a:p>
          <a:endParaRPr lang="en-US"/>
        </a:p>
      </dgm:t>
    </dgm:pt>
    <dgm:pt modelId="{6ACF700F-64F7-4D71-88C3-0A6E36C37902}" type="sibTrans" cxnId="{38FA5196-9144-4B7A-B8FB-A9E8BCCF7F39}">
      <dgm:prSet/>
      <dgm:spPr/>
      <dgm:t>
        <a:bodyPr/>
        <a:lstStyle/>
        <a:p>
          <a:endParaRPr lang="en-US"/>
        </a:p>
      </dgm:t>
    </dgm:pt>
    <dgm:pt modelId="{F8384714-3938-462B-A6D5-6EC1D1682B37}">
      <dgm:prSet phldrT="[Text]"/>
      <dgm:spPr/>
      <dgm:t>
        <a:bodyPr/>
        <a:lstStyle/>
        <a:p>
          <a:r>
            <a:rPr lang="en-US"/>
            <a:t>Data mining – Information discovery.</a:t>
          </a:r>
        </a:p>
      </dgm:t>
    </dgm:pt>
    <dgm:pt modelId="{F9BA1818-0BC6-4BA4-BD35-E7E6E9A261D4}" type="parTrans" cxnId="{F6A00CA3-652A-4294-B30D-97B91141AF40}">
      <dgm:prSet/>
      <dgm:spPr/>
      <dgm:t>
        <a:bodyPr/>
        <a:lstStyle/>
        <a:p>
          <a:endParaRPr lang="en-US"/>
        </a:p>
      </dgm:t>
    </dgm:pt>
    <dgm:pt modelId="{57D97990-21B7-4089-8665-D9E096BB1CE9}" type="sibTrans" cxnId="{F6A00CA3-652A-4294-B30D-97B91141AF40}">
      <dgm:prSet/>
      <dgm:spPr/>
      <dgm:t>
        <a:bodyPr/>
        <a:lstStyle/>
        <a:p>
          <a:endParaRPr lang="en-US"/>
        </a:p>
      </dgm:t>
    </dgm:pt>
    <dgm:pt modelId="{DBBD1A7B-70A5-4DDB-A58A-A5CA15F0D2E9}">
      <dgm:prSet phldrT="[Text]"/>
      <dgm:spPr/>
      <dgm:t>
        <a:bodyPr/>
        <a:lstStyle/>
        <a:p>
          <a:r>
            <a:rPr lang="en-US"/>
            <a:t>Data exploration – statistical summary, querying and reporting</a:t>
          </a:r>
        </a:p>
      </dgm:t>
    </dgm:pt>
    <dgm:pt modelId="{D24381E8-9ED3-4643-B01E-37AE511A1D8D}" type="parTrans" cxnId="{44DBB62D-4309-49A3-913F-72F84DD450CD}">
      <dgm:prSet/>
      <dgm:spPr/>
      <dgm:t>
        <a:bodyPr/>
        <a:lstStyle/>
        <a:p>
          <a:endParaRPr lang="en-US"/>
        </a:p>
      </dgm:t>
    </dgm:pt>
    <dgm:pt modelId="{47C3D5C4-AE0E-45C9-A207-2E4A67DDBFD9}" type="sibTrans" cxnId="{44DBB62D-4309-49A3-913F-72F84DD450CD}">
      <dgm:prSet/>
      <dgm:spPr/>
      <dgm:t>
        <a:bodyPr/>
        <a:lstStyle/>
        <a:p>
          <a:endParaRPr lang="en-US"/>
        </a:p>
      </dgm:t>
    </dgm:pt>
    <dgm:pt modelId="{5A9C86C0-55FC-467D-B303-8974C7CEC821}">
      <dgm:prSet phldrT="[Text]"/>
      <dgm:spPr/>
      <dgm:t>
        <a:bodyPr/>
        <a:lstStyle/>
        <a:p>
          <a:r>
            <a:rPr lang="en-US"/>
            <a:t>Preprocessing – Data cleaning using statistical techniques or data mining algorithms.</a:t>
          </a:r>
        </a:p>
      </dgm:t>
    </dgm:pt>
    <dgm:pt modelId="{8056EDE0-C254-4D12-9BD8-A83FD4A17A86}" type="parTrans" cxnId="{644E0BA6-2E1C-4B44-BD91-0738B962204D}">
      <dgm:prSet/>
      <dgm:spPr/>
      <dgm:t>
        <a:bodyPr/>
        <a:lstStyle/>
        <a:p>
          <a:endParaRPr lang="en-US"/>
        </a:p>
      </dgm:t>
    </dgm:pt>
    <dgm:pt modelId="{FF5C676A-E036-4464-BA20-49BEB62AB07F}" type="sibTrans" cxnId="{644E0BA6-2E1C-4B44-BD91-0738B962204D}">
      <dgm:prSet/>
      <dgm:spPr/>
      <dgm:t>
        <a:bodyPr/>
        <a:lstStyle/>
        <a:p>
          <a:endParaRPr lang="en-US"/>
        </a:p>
      </dgm:t>
    </dgm:pt>
    <dgm:pt modelId="{738C08E7-0B4E-452F-9B89-156364806D70}">
      <dgm:prSet phldrT="[Text]"/>
      <dgm:spPr/>
      <dgm:t>
        <a:bodyPr/>
        <a:lstStyle/>
        <a:p>
          <a:r>
            <a:rPr lang="en-US"/>
            <a:t>Selection of data sources</a:t>
          </a:r>
        </a:p>
      </dgm:t>
    </dgm:pt>
    <dgm:pt modelId="{40DE65E5-9D44-42BE-8CDD-BBB30D8C8E6F}" type="parTrans" cxnId="{9C7EF315-8441-40D2-8A57-C06CF54D0DF8}">
      <dgm:prSet/>
      <dgm:spPr/>
      <dgm:t>
        <a:bodyPr/>
        <a:lstStyle/>
        <a:p>
          <a:endParaRPr lang="en-US"/>
        </a:p>
      </dgm:t>
    </dgm:pt>
    <dgm:pt modelId="{F6F6C404-4267-45A3-B940-8ABDAB9216DB}" type="sibTrans" cxnId="{9C7EF315-8441-40D2-8A57-C06CF54D0DF8}">
      <dgm:prSet/>
      <dgm:spPr/>
      <dgm:t>
        <a:bodyPr/>
        <a:lstStyle/>
        <a:p>
          <a:endParaRPr lang="en-US"/>
        </a:p>
      </dgm:t>
    </dgm:pt>
    <dgm:pt modelId="{2E3281F9-CC06-4202-9058-8D104E7F306C}" type="pres">
      <dgm:prSet presAssocID="{330D5F8B-54EC-4AA8-96BF-28939F78CBFB}" presName="Name0" presStyleCnt="0">
        <dgm:presLayoutVars>
          <dgm:dir/>
          <dgm:animLvl val="lvl"/>
          <dgm:resizeHandles val="exact"/>
        </dgm:presLayoutVars>
      </dgm:prSet>
      <dgm:spPr/>
    </dgm:pt>
    <dgm:pt modelId="{353ABFD1-C6C4-42ED-92B0-EBB4EF8751B5}" type="pres">
      <dgm:prSet presAssocID="{22F65F04-EFA8-447A-8B8F-E57C2CC200B0}" presName="Name8" presStyleCnt="0"/>
      <dgm:spPr/>
    </dgm:pt>
    <dgm:pt modelId="{240EC7F1-1C9F-403B-9621-44877FF7F7EB}" type="pres">
      <dgm:prSet presAssocID="{22F65F04-EFA8-447A-8B8F-E57C2CC200B0}" presName="level" presStyleLbl="node1" presStyleIdx="0" presStyleCnt="6">
        <dgm:presLayoutVars>
          <dgm:chMax val="1"/>
          <dgm:bulletEnabled val="1"/>
        </dgm:presLayoutVars>
      </dgm:prSet>
      <dgm:spPr/>
    </dgm:pt>
    <dgm:pt modelId="{2DAB0487-A05B-476A-9BEA-CB7395BF1D3E}" type="pres">
      <dgm:prSet presAssocID="{22F65F04-EFA8-447A-8B8F-E57C2CC200B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DA39849-CE7B-48B0-82D3-26C48F81CEB3}" type="pres">
      <dgm:prSet presAssocID="{F7C421E0-7F15-4DD9-A47E-BA1BA32D8F42}" presName="Name8" presStyleCnt="0"/>
      <dgm:spPr/>
    </dgm:pt>
    <dgm:pt modelId="{DC60D2CC-176E-443C-9A4D-11EBBC8E6B66}" type="pres">
      <dgm:prSet presAssocID="{F7C421E0-7F15-4DD9-A47E-BA1BA32D8F42}" presName="level" presStyleLbl="node1" presStyleIdx="1" presStyleCnt="6">
        <dgm:presLayoutVars>
          <dgm:chMax val="1"/>
          <dgm:bulletEnabled val="1"/>
        </dgm:presLayoutVars>
      </dgm:prSet>
      <dgm:spPr/>
    </dgm:pt>
    <dgm:pt modelId="{42F9CCB9-0566-461D-BAA7-878E4DE9C338}" type="pres">
      <dgm:prSet presAssocID="{F7C421E0-7F15-4DD9-A47E-BA1BA32D8F4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5455268-D304-499D-AB03-562277E6B011}" type="pres">
      <dgm:prSet presAssocID="{F8384714-3938-462B-A6D5-6EC1D1682B37}" presName="Name8" presStyleCnt="0"/>
      <dgm:spPr/>
    </dgm:pt>
    <dgm:pt modelId="{813C3EF4-4B74-4F34-A3FF-5A4E98FB0443}" type="pres">
      <dgm:prSet presAssocID="{F8384714-3938-462B-A6D5-6EC1D1682B37}" presName="level" presStyleLbl="node1" presStyleIdx="2" presStyleCnt="6">
        <dgm:presLayoutVars>
          <dgm:chMax val="1"/>
          <dgm:bulletEnabled val="1"/>
        </dgm:presLayoutVars>
      </dgm:prSet>
      <dgm:spPr/>
    </dgm:pt>
    <dgm:pt modelId="{B5E7B2E4-A864-4883-A83B-F51F3C6993CB}" type="pres">
      <dgm:prSet presAssocID="{F8384714-3938-462B-A6D5-6EC1D1682B3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DBE5A4-C51C-4A87-8592-E4DCA9E9B741}" type="pres">
      <dgm:prSet presAssocID="{DBBD1A7B-70A5-4DDB-A58A-A5CA15F0D2E9}" presName="Name8" presStyleCnt="0"/>
      <dgm:spPr/>
    </dgm:pt>
    <dgm:pt modelId="{50C63ACF-C250-4161-9495-116A4F4F9065}" type="pres">
      <dgm:prSet presAssocID="{DBBD1A7B-70A5-4DDB-A58A-A5CA15F0D2E9}" presName="level" presStyleLbl="node1" presStyleIdx="3" presStyleCnt="6">
        <dgm:presLayoutVars>
          <dgm:chMax val="1"/>
          <dgm:bulletEnabled val="1"/>
        </dgm:presLayoutVars>
      </dgm:prSet>
      <dgm:spPr/>
    </dgm:pt>
    <dgm:pt modelId="{25E1D6AA-73A2-48C4-B603-6FA0289B9E84}" type="pres">
      <dgm:prSet presAssocID="{DBBD1A7B-70A5-4DDB-A58A-A5CA15F0D2E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A0CAFC4-A9A7-48FF-8999-5C48EC1F63C4}" type="pres">
      <dgm:prSet presAssocID="{5A9C86C0-55FC-467D-B303-8974C7CEC821}" presName="Name8" presStyleCnt="0"/>
      <dgm:spPr/>
    </dgm:pt>
    <dgm:pt modelId="{AB1BEF18-B140-4E7F-864B-B171EAEB3E00}" type="pres">
      <dgm:prSet presAssocID="{5A9C86C0-55FC-467D-B303-8974C7CEC821}" presName="level" presStyleLbl="node1" presStyleIdx="4" presStyleCnt="6">
        <dgm:presLayoutVars>
          <dgm:chMax val="1"/>
          <dgm:bulletEnabled val="1"/>
        </dgm:presLayoutVars>
      </dgm:prSet>
      <dgm:spPr/>
    </dgm:pt>
    <dgm:pt modelId="{7E99715D-4252-442B-9A51-F2CD2FCADF83}" type="pres">
      <dgm:prSet presAssocID="{5A9C86C0-55FC-467D-B303-8974C7CEC82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5D99A33-8F4E-4C75-A726-220589ADCCAC}" type="pres">
      <dgm:prSet presAssocID="{738C08E7-0B4E-452F-9B89-156364806D70}" presName="Name8" presStyleCnt="0"/>
      <dgm:spPr/>
    </dgm:pt>
    <dgm:pt modelId="{C1C89A14-2DE8-493F-9562-20464A33250F}" type="pres">
      <dgm:prSet presAssocID="{738C08E7-0B4E-452F-9B89-156364806D70}" presName="level" presStyleLbl="node1" presStyleIdx="5" presStyleCnt="6">
        <dgm:presLayoutVars>
          <dgm:chMax val="1"/>
          <dgm:bulletEnabled val="1"/>
        </dgm:presLayoutVars>
      </dgm:prSet>
      <dgm:spPr/>
    </dgm:pt>
    <dgm:pt modelId="{C0090796-D3E8-4B67-BB54-3EE747F4B7FF}" type="pres">
      <dgm:prSet presAssocID="{738C08E7-0B4E-452F-9B89-156364806D70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C7EF315-8441-40D2-8A57-C06CF54D0DF8}" srcId="{330D5F8B-54EC-4AA8-96BF-28939F78CBFB}" destId="{738C08E7-0B4E-452F-9B89-156364806D70}" srcOrd="5" destOrd="0" parTransId="{40DE65E5-9D44-42BE-8CDD-BBB30D8C8E6F}" sibTransId="{F6F6C404-4267-45A3-B940-8ABDAB9216DB}"/>
    <dgm:cxn modelId="{C933CA23-1F6E-4F2C-BCB3-088DEED790C6}" type="presOf" srcId="{DBBD1A7B-70A5-4DDB-A58A-A5CA15F0D2E9}" destId="{50C63ACF-C250-4161-9495-116A4F4F9065}" srcOrd="0" destOrd="0" presId="urn:microsoft.com/office/officeart/2005/8/layout/pyramid1"/>
    <dgm:cxn modelId="{44DBB62D-4309-49A3-913F-72F84DD450CD}" srcId="{330D5F8B-54EC-4AA8-96BF-28939F78CBFB}" destId="{DBBD1A7B-70A5-4DDB-A58A-A5CA15F0D2E9}" srcOrd="3" destOrd="0" parTransId="{D24381E8-9ED3-4643-B01E-37AE511A1D8D}" sibTransId="{47C3D5C4-AE0E-45C9-A207-2E4A67DDBFD9}"/>
    <dgm:cxn modelId="{B15C5765-4799-4423-87A6-268C6610AC13}" type="presOf" srcId="{F7C421E0-7F15-4DD9-A47E-BA1BA32D8F42}" destId="{DC60D2CC-176E-443C-9A4D-11EBBC8E6B66}" srcOrd="0" destOrd="0" presId="urn:microsoft.com/office/officeart/2005/8/layout/pyramid1"/>
    <dgm:cxn modelId="{108EBC6B-A6CB-4D88-9977-B486C991A446}" type="presOf" srcId="{F7C421E0-7F15-4DD9-A47E-BA1BA32D8F42}" destId="{42F9CCB9-0566-461D-BAA7-878E4DE9C338}" srcOrd="1" destOrd="0" presId="urn:microsoft.com/office/officeart/2005/8/layout/pyramid1"/>
    <dgm:cxn modelId="{40FB786D-AB22-4288-A539-D2038E30A92D}" type="presOf" srcId="{5A9C86C0-55FC-467D-B303-8974C7CEC821}" destId="{AB1BEF18-B140-4E7F-864B-B171EAEB3E00}" srcOrd="0" destOrd="0" presId="urn:microsoft.com/office/officeart/2005/8/layout/pyramid1"/>
    <dgm:cxn modelId="{55492B5A-4E9E-4CCA-BA6B-EFB52ED6743D}" type="presOf" srcId="{22F65F04-EFA8-447A-8B8F-E57C2CC200B0}" destId="{240EC7F1-1C9F-403B-9621-44877FF7F7EB}" srcOrd="0" destOrd="0" presId="urn:microsoft.com/office/officeart/2005/8/layout/pyramid1"/>
    <dgm:cxn modelId="{00531690-F5A5-460D-8CA5-08F939FD253B}" type="presOf" srcId="{5A9C86C0-55FC-467D-B303-8974C7CEC821}" destId="{7E99715D-4252-442B-9A51-F2CD2FCADF83}" srcOrd="1" destOrd="0" presId="urn:microsoft.com/office/officeart/2005/8/layout/pyramid1"/>
    <dgm:cxn modelId="{38FA5196-9144-4B7A-B8FB-A9E8BCCF7F39}" srcId="{330D5F8B-54EC-4AA8-96BF-28939F78CBFB}" destId="{F7C421E0-7F15-4DD9-A47E-BA1BA32D8F42}" srcOrd="1" destOrd="0" parTransId="{027F6160-6F94-4135-9F7B-793CF8C59026}" sibTransId="{6ACF700F-64F7-4D71-88C3-0A6E36C37902}"/>
    <dgm:cxn modelId="{56F7DD99-AB9F-45BA-95AA-B980506AD277}" type="presOf" srcId="{330D5F8B-54EC-4AA8-96BF-28939F78CBFB}" destId="{2E3281F9-CC06-4202-9058-8D104E7F306C}" srcOrd="0" destOrd="0" presId="urn:microsoft.com/office/officeart/2005/8/layout/pyramid1"/>
    <dgm:cxn modelId="{E352889F-2D4E-4CDF-B2C6-1AA885851046}" type="presOf" srcId="{F8384714-3938-462B-A6D5-6EC1D1682B37}" destId="{B5E7B2E4-A864-4883-A83B-F51F3C6993CB}" srcOrd="1" destOrd="0" presId="urn:microsoft.com/office/officeart/2005/8/layout/pyramid1"/>
    <dgm:cxn modelId="{F6A00CA3-652A-4294-B30D-97B91141AF40}" srcId="{330D5F8B-54EC-4AA8-96BF-28939F78CBFB}" destId="{F8384714-3938-462B-A6D5-6EC1D1682B37}" srcOrd="2" destOrd="0" parTransId="{F9BA1818-0BC6-4BA4-BD35-E7E6E9A261D4}" sibTransId="{57D97990-21B7-4089-8665-D9E096BB1CE9}"/>
    <dgm:cxn modelId="{644E0BA6-2E1C-4B44-BD91-0738B962204D}" srcId="{330D5F8B-54EC-4AA8-96BF-28939F78CBFB}" destId="{5A9C86C0-55FC-467D-B303-8974C7CEC821}" srcOrd="4" destOrd="0" parTransId="{8056EDE0-C254-4D12-9BD8-A83FD4A17A86}" sibTransId="{FF5C676A-E036-4464-BA20-49BEB62AB07F}"/>
    <dgm:cxn modelId="{5C3E33A9-DD52-4D02-860F-0B94DDD22003}" type="presOf" srcId="{738C08E7-0B4E-452F-9B89-156364806D70}" destId="{C1C89A14-2DE8-493F-9562-20464A33250F}" srcOrd="0" destOrd="0" presId="urn:microsoft.com/office/officeart/2005/8/layout/pyramid1"/>
    <dgm:cxn modelId="{A76796AF-60E4-43EC-9273-5E44F5AE2E52}" srcId="{330D5F8B-54EC-4AA8-96BF-28939F78CBFB}" destId="{22F65F04-EFA8-447A-8B8F-E57C2CC200B0}" srcOrd="0" destOrd="0" parTransId="{CB348D9F-5AB2-40E0-8D0F-36629DEE5E99}" sibTransId="{4EB241EA-1D0C-4332-9C24-A32C72AF8160}"/>
    <dgm:cxn modelId="{A03AFEB2-369C-4CD1-AADB-1D86C1BA5643}" type="presOf" srcId="{22F65F04-EFA8-447A-8B8F-E57C2CC200B0}" destId="{2DAB0487-A05B-476A-9BEA-CB7395BF1D3E}" srcOrd="1" destOrd="0" presId="urn:microsoft.com/office/officeart/2005/8/layout/pyramid1"/>
    <dgm:cxn modelId="{CC9693E3-9ADF-41CE-9AA8-B3720C62A904}" type="presOf" srcId="{738C08E7-0B4E-452F-9B89-156364806D70}" destId="{C0090796-D3E8-4B67-BB54-3EE747F4B7FF}" srcOrd="1" destOrd="0" presId="urn:microsoft.com/office/officeart/2005/8/layout/pyramid1"/>
    <dgm:cxn modelId="{9F1239F6-BE7B-4F5B-B0C3-A2A25AA35856}" type="presOf" srcId="{DBBD1A7B-70A5-4DDB-A58A-A5CA15F0D2E9}" destId="{25E1D6AA-73A2-48C4-B603-6FA0289B9E84}" srcOrd="1" destOrd="0" presId="urn:microsoft.com/office/officeart/2005/8/layout/pyramid1"/>
    <dgm:cxn modelId="{73B295FE-9F27-4C8D-992C-1EADB3E9819E}" type="presOf" srcId="{F8384714-3938-462B-A6D5-6EC1D1682B37}" destId="{813C3EF4-4B74-4F34-A3FF-5A4E98FB0443}" srcOrd="0" destOrd="0" presId="urn:microsoft.com/office/officeart/2005/8/layout/pyramid1"/>
    <dgm:cxn modelId="{69907741-8655-4ECA-9DF7-0A04410C0BEF}" type="presParOf" srcId="{2E3281F9-CC06-4202-9058-8D104E7F306C}" destId="{353ABFD1-C6C4-42ED-92B0-EBB4EF8751B5}" srcOrd="0" destOrd="0" presId="urn:microsoft.com/office/officeart/2005/8/layout/pyramid1"/>
    <dgm:cxn modelId="{9250181A-38E2-449B-80C3-C37AB03591CF}" type="presParOf" srcId="{353ABFD1-C6C4-42ED-92B0-EBB4EF8751B5}" destId="{240EC7F1-1C9F-403B-9621-44877FF7F7EB}" srcOrd="0" destOrd="0" presId="urn:microsoft.com/office/officeart/2005/8/layout/pyramid1"/>
    <dgm:cxn modelId="{2AC43EDC-04FC-42D7-A0C8-074475750308}" type="presParOf" srcId="{353ABFD1-C6C4-42ED-92B0-EBB4EF8751B5}" destId="{2DAB0487-A05B-476A-9BEA-CB7395BF1D3E}" srcOrd="1" destOrd="0" presId="urn:microsoft.com/office/officeart/2005/8/layout/pyramid1"/>
    <dgm:cxn modelId="{1FD47A8E-484A-4C3D-A4DF-9122E9E840D5}" type="presParOf" srcId="{2E3281F9-CC06-4202-9058-8D104E7F306C}" destId="{7DA39849-CE7B-48B0-82D3-26C48F81CEB3}" srcOrd="1" destOrd="0" presId="urn:microsoft.com/office/officeart/2005/8/layout/pyramid1"/>
    <dgm:cxn modelId="{FAC05B42-EDFF-44F2-BF67-B0543A67543C}" type="presParOf" srcId="{7DA39849-CE7B-48B0-82D3-26C48F81CEB3}" destId="{DC60D2CC-176E-443C-9A4D-11EBBC8E6B66}" srcOrd="0" destOrd="0" presId="urn:microsoft.com/office/officeart/2005/8/layout/pyramid1"/>
    <dgm:cxn modelId="{EA240C13-89F4-4155-99C5-6C035DACF199}" type="presParOf" srcId="{7DA39849-CE7B-48B0-82D3-26C48F81CEB3}" destId="{42F9CCB9-0566-461D-BAA7-878E4DE9C338}" srcOrd="1" destOrd="0" presId="urn:microsoft.com/office/officeart/2005/8/layout/pyramid1"/>
    <dgm:cxn modelId="{7455584E-0DA1-4D94-8D31-9F38FDAC23A9}" type="presParOf" srcId="{2E3281F9-CC06-4202-9058-8D104E7F306C}" destId="{35455268-D304-499D-AB03-562277E6B011}" srcOrd="2" destOrd="0" presId="urn:microsoft.com/office/officeart/2005/8/layout/pyramid1"/>
    <dgm:cxn modelId="{E6593CB6-1FA1-4DC9-B217-EE73E3C95BB5}" type="presParOf" srcId="{35455268-D304-499D-AB03-562277E6B011}" destId="{813C3EF4-4B74-4F34-A3FF-5A4E98FB0443}" srcOrd="0" destOrd="0" presId="urn:microsoft.com/office/officeart/2005/8/layout/pyramid1"/>
    <dgm:cxn modelId="{5B207BA8-9762-47F2-A3F9-8CCD8130F524}" type="presParOf" srcId="{35455268-D304-499D-AB03-562277E6B011}" destId="{B5E7B2E4-A864-4883-A83B-F51F3C6993CB}" srcOrd="1" destOrd="0" presId="urn:microsoft.com/office/officeart/2005/8/layout/pyramid1"/>
    <dgm:cxn modelId="{4B5C0481-31D7-4471-897D-5B9B1A7F0D98}" type="presParOf" srcId="{2E3281F9-CC06-4202-9058-8D104E7F306C}" destId="{64DBE5A4-C51C-4A87-8592-E4DCA9E9B741}" srcOrd="3" destOrd="0" presId="urn:microsoft.com/office/officeart/2005/8/layout/pyramid1"/>
    <dgm:cxn modelId="{41C8EDE2-D683-45EB-8033-5095CB34D851}" type="presParOf" srcId="{64DBE5A4-C51C-4A87-8592-E4DCA9E9B741}" destId="{50C63ACF-C250-4161-9495-116A4F4F9065}" srcOrd="0" destOrd="0" presId="urn:microsoft.com/office/officeart/2005/8/layout/pyramid1"/>
    <dgm:cxn modelId="{E0DEC36E-98FE-49C1-A6F4-E9097F9F8DD5}" type="presParOf" srcId="{64DBE5A4-C51C-4A87-8592-E4DCA9E9B741}" destId="{25E1D6AA-73A2-48C4-B603-6FA0289B9E84}" srcOrd="1" destOrd="0" presId="urn:microsoft.com/office/officeart/2005/8/layout/pyramid1"/>
    <dgm:cxn modelId="{DB3F6EC0-0189-4DE3-AD1D-A9D46E5B328E}" type="presParOf" srcId="{2E3281F9-CC06-4202-9058-8D104E7F306C}" destId="{1A0CAFC4-A9A7-48FF-8999-5C48EC1F63C4}" srcOrd="4" destOrd="0" presId="urn:microsoft.com/office/officeart/2005/8/layout/pyramid1"/>
    <dgm:cxn modelId="{4BA67648-62FE-457B-84FB-BD4E73519841}" type="presParOf" srcId="{1A0CAFC4-A9A7-48FF-8999-5C48EC1F63C4}" destId="{AB1BEF18-B140-4E7F-864B-B171EAEB3E00}" srcOrd="0" destOrd="0" presId="urn:microsoft.com/office/officeart/2005/8/layout/pyramid1"/>
    <dgm:cxn modelId="{16FA6C3F-5B48-4CDA-B811-CDC08BA00BD2}" type="presParOf" srcId="{1A0CAFC4-A9A7-48FF-8999-5C48EC1F63C4}" destId="{7E99715D-4252-442B-9A51-F2CD2FCADF83}" srcOrd="1" destOrd="0" presId="urn:microsoft.com/office/officeart/2005/8/layout/pyramid1"/>
    <dgm:cxn modelId="{E67B967E-55C6-4637-AA2B-9F6E300CCDC5}" type="presParOf" srcId="{2E3281F9-CC06-4202-9058-8D104E7F306C}" destId="{25D99A33-8F4E-4C75-A726-220589ADCCAC}" srcOrd="5" destOrd="0" presId="urn:microsoft.com/office/officeart/2005/8/layout/pyramid1"/>
    <dgm:cxn modelId="{D1F9FBE0-6EE9-496C-B778-BC54DB551EE2}" type="presParOf" srcId="{25D99A33-8F4E-4C75-A726-220589ADCCAC}" destId="{C1C89A14-2DE8-493F-9562-20464A33250F}" srcOrd="0" destOrd="0" presId="urn:microsoft.com/office/officeart/2005/8/layout/pyramid1"/>
    <dgm:cxn modelId="{1E8188C6-0039-493C-9EE1-5BFEDC6D993E}" type="presParOf" srcId="{25D99A33-8F4E-4C75-A726-220589ADCCAC}" destId="{C0090796-D3E8-4B67-BB54-3EE747F4B7F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EC7F1-1C9F-403B-9621-44877FF7F7EB}">
      <dsp:nvSpPr>
        <dsp:cNvPr id="0" name=""/>
        <dsp:cNvSpPr/>
      </dsp:nvSpPr>
      <dsp:spPr>
        <a:xfrm>
          <a:off x="2860145" y="0"/>
          <a:ext cx="1144058" cy="781050"/>
        </a:xfrm>
        <a:prstGeom prst="trapezoid">
          <a:avLst>
            <a:gd name="adj" fmla="val 7323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Decision making</a:t>
          </a:r>
        </a:p>
      </dsp:txBody>
      <dsp:txXfrm>
        <a:off x="2860145" y="0"/>
        <a:ext cx="1144058" cy="781050"/>
      </dsp:txXfrm>
    </dsp:sp>
    <dsp:sp modelId="{DC60D2CC-176E-443C-9A4D-11EBBC8E6B66}">
      <dsp:nvSpPr>
        <dsp:cNvPr id="0" name=""/>
        <dsp:cNvSpPr/>
      </dsp:nvSpPr>
      <dsp:spPr>
        <a:xfrm>
          <a:off x="2288116" y="781050"/>
          <a:ext cx="2288116" cy="781050"/>
        </a:xfrm>
        <a:prstGeom prst="trapezoid">
          <a:avLst>
            <a:gd name="adj" fmla="val 7323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presentation – visualization</a:t>
          </a:r>
        </a:p>
      </dsp:txBody>
      <dsp:txXfrm>
        <a:off x="2688537" y="781050"/>
        <a:ext cx="1487275" cy="781050"/>
      </dsp:txXfrm>
    </dsp:sp>
    <dsp:sp modelId="{813C3EF4-4B74-4F34-A3FF-5A4E98FB0443}">
      <dsp:nvSpPr>
        <dsp:cNvPr id="0" name=""/>
        <dsp:cNvSpPr/>
      </dsp:nvSpPr>
      <dsp:spPr>
        <a:xfrm>
          <a:off x="1716087" y="1562100"/>
          <a:ext cx="3432175" cy="781050"/>
        </a:xfrm>
        <a:prstGeom prst="trapezoid">
          <a:avLst>
            <a:gd name="adj" fmla="val 7323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mining – Information discovery.</a:t>
          </a:r>
        </a:p>
      </dsp:txBody>
      <dsp:txXfrm>
        <a:off x="2316718" y="1562100"/>
        <a:ext cx="2230913" cy="781050"/>
      </dsp:txXfrm>
    </dsp:sp>
    <dsp:sp modelId="{50C63ACF-C250-4161-9495-116A4F4F9065}">
      <dsp:nvSpPr>
        <dsp:cNvPr id="0" name=""/>
        <dsp:cNvSpPr/>
      </dsp:nvSpPr>
      <dsp:spPr>
        <a:xfrm>
          <a:off x="1144058" y="2343150"/>
          <a:ext cx="4576233" cy="781050"/>
        </a:xfrm>
        <a:prstGeom prst="trapezoid">
          <a:avLst>
            <a:gd name="adj" fmla="val 7323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exploration – statistical summary, querying and reporting</a:t>
          </a:r>
        </a:p>
      </dsp:txBody>
      <dsp:txXfrm>
        <a:off x="1944899" y="2343150"/>
        <a:ext cx="2974551" cy="781050"/>
      </dsp:txXfrm>
    </dsp:sp>
    <dsp:sp modelId="{AB1BEF18-B140-4E7F-864B-B171EAEB3E00}">
      <dsp:nvSpPr>
        <dsp:cNvPr id="0" name=""/>
        <dsp:cNvSpPr/>
      </dsp:nvSpPr>
      <dsp:spPr>
        <a:xfrm>
          <a:off x="572029" y="3124200"/>
          <a:ext cx="5720291" cy="781050"/>
        </a:xfrm>
        <a:prstGeom prst="trapezoid">
          <a:avLst>
            <a:gd name="adj" fmla="val 7323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Preprocessing – Data cleaning using statistical techniques or data mining algorithms.</a:t>
          </a:r>
        </a:p>
      </dsp:txBody>
      <dsp:txXfrm>
        <a:off x="1573080" y="3124200"/>
        <a:ext cx="3718189" cy="781050"/>
      </dsp:txXfrm>
    </dsp:sp>
    <dsp:sp modelId="{C1C89A14-2DE8-493F-9562-20464A33250F}">
      <dsp:nvSpPr>
        <dsp:cNvPr id="0" name=""/>
        <dsp:cNvSpPr/>
      </dsp:nvSpPr>
      <dsp:spPr>
        <a:xfrm>
          <a:off x="0" y="3905250"/>
          <a:ext cx="6864349" cy="781050"/>
        </a:xfrm>
        <a:prstGeom prst="trapezoid">
          <a:avLst>
            <a:gd name="adj" fmla="val 7323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Selection of data sources</a:t>
          </a:r>
        </a:p>
      </dsp:txBody>
      <dsp:txXfrm>
        <a:off x="1201261" y="3905250"/>
        <a:ext cx="4461827" cy="781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3567F-6D72-6847-8267-5ABCDBDBF85D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3A459-4BAB-4A40-A2DC-1D94CDABC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32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Imagine you are at Netflix, the boss tells you to create a system that would recommend movies/tv series to users.</a:t>
            </a:r>
          </a:p>
          <a:p>
            <a:endParaRPr lang="en-US"/>
          </a:p>
          <a:p>
            <a:r>
              <a:rPr lang="en-US" b="1"/>
              <a:t>Decision:</a:t>
            </a:r>
            <a:endParaRPr lang="en-US"/>
          </a:p>
          <a:p>
            <a:r>
              <a:rPr lang="en-US" i="1"/>
              <a:t>Which movies or shows should appear on your Netflix homepage right now?</a:t>
            </a:r>
            <a:endParaRPr lang="en-US"/>
          </a:p>
          <a:p>
            <a:r>
              <a:rPr lang="en-US"/>
              <a:t>Key points:</a:t>
            </a:r>
          </a:p>
          <a:p>
            <a:r>
              <a:rPr lang="en-US"/>
              <a:t>Decision is </a:t>
            </a:r>
            <a:r>
              <a:rPr lang="en-US" b="1"/>
              <a:t>personalized</a:t>
            </a:r>
            <a:endParaRPr lang="en-US"/>
          </a:p>
          <a:p>
            <a:r>
              <a:rPr lang="en-US"/>
              <a:t>Happens </a:t>
            </a:r>
            <a:r>
              <a:rPr lang="en-US" b="1"/>
              <a:t>millions of times per day</a:t>
            </a:r>
            <a:endParaRPr lang="en-US"/>
          </a:p>
          <a:p>
            <a:r>
              <a:rPr lang="en-US"/>
              <a:t>Must be </a:t>
            </a:r>
            <a:r>
              <a:rPr lang="en-US" b="1"/>
              <a:t>fast and automated</a:t>
            </a:r>
            <a:endParaRPr lang="en-US"/>
          </a:p>
          <a:p>
            <a:r>
              <a:rPr lang="en-US"/>
              <a:t>Ask:</a:t>
            </a:r>
          </a:p>
          <a:p>
            <a:r>
              <a:rPr lang="en-US"/>
              <a:t>What happens if this decision is bad?</a:t>
            </a:r>
          </a:p>
          <a:p>
            <a:endParaRPr lang="en-US"/>
          </a:p>
          <a:p>
            <a:endParaRPr lang="en-US"/>
          </a:p>
          <a:p>
            <a:r>
              <a:rPr lang="en-US" b="1"/>
              <a:t>Step 2: Data Presentation – Visualization</a:t>
            </a:r>
          </a:p>
          <a:p>
            <a:r>
              <a:rPr lang="en-US" b="1"/>
              <a:t>What Netflix shows you:</a:t>
            </a:r>
            <a:endParaRPr lang="en-US"/>
          </a:p>
          <a:p>
            <a:r>
              <a:rPr lang="en-US"/>
              <a:t>Ranked rows: “Because you watched…”</a:t>
            </a:r>
          </a:p>
          <a:p>
            <a:r>
              <a:rPr lang="en-US"/>
              <a:t>Thumbnails tailored to the user</a:t>
            </a:r>
          </a:p>
          <a:p>
            <a:r>
              <a:rPr lang="en-US"/>
              <a:t>Categories like “Top Picks for You”</a:t>
            </a:r>
          </a:p>
          <a:p>
            <a:r>
              <a:rPr lang="en-US"/>
              <a:t>Explain:</a:t>
            </a:r>
          </a:p>
          <a:p>
            <a:r>
              <a:rPr lang="en-US"/>
              <a:t>This is </a:t>
            </a:r>
            <a:r>
              <a:rPr lang="en-US" b="1"/>
              <a:t>not raw data</a:t>
            </a:r>
            <a:endParaRPr lang="en-US"/>
          </a:p>
          <a:p>
            <a:r>
              <a:rPr lang="en-US"/>
              <a:t>It’s a </a:t>
            </a:r>
            <a:r>
              <a:rPr lang="en-US" b="1"/>
              <a:t>visual summary of a model’s output</a:t>
            </a:r>
            <a:endParaRPr lang="en-US"/>
          </a:p>
          <a:p>
            <a:r>
              <a:rPr lang="en-US"/>
              <a:t>Visualization = turning decisions into </a:t>
            </a:r>
            <a:r>
              <a:rPr lang="en-US" i="1"/>
              <a:t>human-interpretable</a:t>
            </a:r>
            <a:r>
              <a:rPr lang="en-US"/>
              <a:t> form</a:t>
            </a:r>
          </a:p>
          <a:p>
            <a:r>
              <a:rPr lang="en-US"/>
              <a:t>Key idea:</a:t>
            </a:r>
          </a:p>
          <a:p>
            <a:r>
              <a:rPr lang="en-US"/>
              <a:t>Even perfect models fail if results are poorly presented.</a:t>
            </a:r>
          </a:p>
          <a:p>
            <a:endParaRPr lang="en-US"/>
          </a:p>
          <a:p>
            <a:endParaRPr lang="en-US"/>
          </a:p>
          <a:p>
            <a:r>
              <a:rPr lang="en-US" b="1"/>
              <a:t>Step 3: Data Mining – Information Discovery</a:t>
            </a:r>
          </a:p>
          <a:p>
            <a:r>
              <a:rPr lang="en-US"/>
              <a:t>Now ask:</a:t>
            </a:r>
          </a:p>
          <a:p>
            <a:r>
              <a:rPr lang="en-US"/>
              <a:t>How does Netflix know </a:t>
            </a:r>
            <a:r>
              <a:rPr lang="en-US" i="1"/>
              <a:t>what</a:t>
            </a:r>
            <a:r>
              <a:rPr lang="en-US"/>
              <a:t> to recommend?</a:t>
            </a:r>
          </a:p>
          <a:p>
            <a:r>
              <a:rPr lang="en-US"/>
              <a:t>Introduce </a:t>
            </a:r>
            <a:r>
              <a:rPr lang="en-US" b="1"/>
              <a:t>data mining</a:t>
            </a:r>
            <a:r>
              <a:rPr lang="en-US"/>
              <a:t> here:</a:t>
            </a:r>
          </a:p>
          <a:p>
            <a:r>
              <a:rPr lang="en-US" b="1"/>
              <a:t>Examples of discovered patterns:</a:t>
            </a:r>
            <a:endParaRPr lang="en-US"/>
          </a:p>
          <a:p>
            <a:r>
              <a:rPr lang="en-US"/>
              <a:t>Users who watched </a:t>
            </a:r>
            <a:r>
              <a:rPr lang="en-US" i="1"/>
              <a:t>A</a:t>
            </a:r>
            <a:r>
              <a:rPr lang="en-US"/>
              <a:t> and </a:t>
            </a:r>
            <a:r>
              <a:rPr lang="en-US" i="1"/>
              <a:t>B</a:t>
            </a:r>
            <a:r>
              <a:rPr lang="en-US"/>
              <a:t> often watch </a:t>
            </a:r>
            <a:r>
              <a:rPr lang="en-US" i="1"/>
              <a:t>C</a:t>
            </a:r>
            <a:endParaRPr lang="en-US"/>
          </a:p>
          <a:p>
            <a:r>
              <a:rPr lang="en-US"/>
              <a:t>Users cluster into taste groups</a:t>
            </a:r>
          </a:p>
          <a:p>
            <a:r>
              <a:rPr lang="en-US"/>
              <a:t>Certain shows predict binge behavior</a:t>
            </a:r>
          </a:p>
          <a:p>
            <a:r>
              <a:rPr lang="en-US"/>
              <a:t>Map to tasks:</a:t>
            </a:r>
          </a:p>
          <a:p>
            <a:r>
              <a:rPr lang="en-US"/>
              <a:t>Classification: Will the user like this?</a:t>
            </a:r>
          </a:p>
          <a:p>
            <a:r>
              <a:rPr lang="en-US"/>
              <a:t>Clustering: Group similar users</a:t>
            </a:r>
          </a:p>
          <a:p>
            <a:r>
              <a:rPr lang="en-US"/>
              <a:t>Association: “Watched together”</a:t>
            </a:r>
          </a:p>
          <a:p>
            <a:r>
              <a:rPr lang="en-US"/>
              <a:t>Prediction: Watch time, churn risk</a:t>
            </a:r>
          </a:p>
          <a:p>
            <a:r>
              <a:rPr lang="en-US"/>
              <a:t>Definition (now it makes sense):</a:t>
            </a:r>
          </a:p>
          <a:p>
            <a:r>
              <a:rPr lang="en-US" b="1"/>
              <a:t>Data mining</a:t>
            </a:r>
            <a:r>
              <a:rPr lang="en-US"/>
              <a:t> is the process of automatically discovering useful patterns and models from large data.</a:t>
            </a:r>
          </a:p>
          <a:p>
            <a:endParaRPr lang="en-US"/>
          </a:p>
          <a:p>
            <a:endParaRPr lang="en-US"/>
          </a:p>
          <a:p>
            <a:r>
              <a:rPr lang="en-US" b="1"/>
              <a:t>Step 4: Data Exploration – Understanding the Data</a:t>
            </a:r>
          </a:p>
          <a:p>
            <a:r>
              <a:rPr lang="en-US"/>
              <a:t>Before mining, Netflix asks:</a:t>
            </a:r>
          </a:p>
          <a:p>
            <a:r>
              <a:rPr lang="en-US"/>
              <a:t>How many users?</a:t>
            </a:r>
          </a:p>
          <a:p>
            <a:r>
              <a:rPr lang="en-US"/>
              <a:t>Average watch time?</a:t>
            </a:r>
          </a:p>
          <a:p>
            <a:r>
              <a:rPr lang="en-US"/>
              <a:t>Most watched genres?</a:t>
            </a:r>
          </a:p>
          <a:p>
            <a:r>
              <a:rPr lang="en-US"/>
              <a:t>Distribution of ratings?</a:t>
            </a:r>
          </a:p>
          <a:p>
            <a:r>
              <a:rPr lang="en-US"/>
              <a:t>Missing or strange values?</a:t>
            </a:r>
          </a:p>
          <a:p>
            <a:r>
              <a:rPr lang="en-US"/>
              <a:t>Techniques:</a:t>
            </a:r>
          </a:p>
          <a:p>
            <a:r>
              <a:rPr lang="en-US"/>
              <a:t>Statistical summaries (mean, median, histograms)</a:t>
            </a:r>
          </a:p>
          <a:p>
            <a:r>
              <a:rPr lang="en-US"/>
              <a:t>Querying (“How many watched this last week?”)</a:t>
            </a:r>
          </a:p>
          <a:p>
            <a:r>
              <a:rPr lang="en-US"/>
              <a:t>Reporting dashboards</a:t>
            </a:r>
          </a:p>
          <a:p>
            <a:r>
              <a:rPr lang="en-US"/>
              <a:t>Key insight:</a:t>
            </a:r>
          </a:p>
          <a:p>
            <a:r>
              <a:rPr lang="en-US"/>
              <a:t>You don’t mine data you don’t understand.</a:t>
            </a:r>
          </a:p>
          <a:p>
            <a:r>
              <a:rPr lang="en-US"/>
              <a:t>This step is </a:t>
            </a:r>
            <a:r>
              <a:rPr lang="en-US" b="1"/>
              <a:t>human-driven</a:t>
            </a:r>
            <a:r>
              <a:rPr lang="en-US"/>
              <a:t>, not automated.</a:t>
            </a:r>
          </a:p>
          <a:p>
            <a:endParaRPr lang="en-US"/>
          </a:p>
          <a:p>
            <a:endParaRPr lang="en-US"/>
          </a:p>
          <a:p>
            <a:r>
              <a:rPr lang="en-US" b="1"/>
              <a:t>Step 5: Preprocessing – Cleaning and Transforming Data</a:t>
            </a:r>
          </a:p>
          <a:p>
            <a:r>
              <a:rPr lang="en-US"/>
              <a:t>Explain a problem:</a:t>
            </a:r>
          </a:p>
          <a:p>
            <a:r>
              <a:rPr lang="en-US"/>
              <a:t>Raw Netflix data is messy.</a:t>
            </a:r>
          </a:p>
          <a:p>
            <a:r>
              <a:rPr lang="en-US"/>
              <a:t>Examples:</a:t>
            </a:r>
          </a:p>
          <a:p>
            <a:r>
              <a:rPr lang="en-US"/>
              <a:t>Users abandon shows after 2 minutes</a:t>
            </a:r>
          </a:p>
          <a:p>
            <a:r>
              <a:rPr lang="en-US"/>
              <a:t>Devices disconnect</a:t>
            </a:r>
          </a:p>
          <a:p>
            <a:r>
              <a:rPr lang="en-US"/>
              <a:t>Duplicate user IDs</a:t>
            </a:r>
          </a:p>
          <a:p>
            <a:r>
              <a:rPr lang="en-US"/>
              <a:t>Inconsistent ratings behavior</a:t>
            </a:r>
          </a:p>
          <a:p>
            <a:r>
              <a:rPr lang="en-US" b="1"/>
              <a:t>Preprocessing includes:</a:t>
            </a:r>
            <a:endParaRPr lang="en-US"/>
          </a:p>
          <a:p>
            <a:r>
              <a:rPr lang="en-US"/>
              <a:t>Removing noise (e.g., accidental clicks)</a:t>
            </a:r>
          </a:p>
          <a:p>
            <a:r>
              <a:rPr lang="en-US"/>
              <a:t>Normalizing watch times</a:t>
            </a:r>
          </a:p>
          <a:p>
            <a:r>
              <a:rPr lang="en-US"/>
              <a:t>Handling missing values</a:t>
            </a:r>
          </a:p>
          <a:p>
            <a:r>
              <a:rPr lang="en-US"/>
              <a:t>Feature engineering (e.g., “completion rate”)</a:t>
            </a:r>
          </a:p>
          <a:p>
            <a:r>
              <a:rPr lang="en-US"/>
              <a:t>Important inductive point:</a:t>
            </a:r>
          </a:p>
          <a:p>
            <a:r>
              <a:rPr lang="en-US"/>
              <a:t>Most effort is spent </a:t>
            </a:r>
            <a:r>
              <a:rPr lang="en-US" i="1"/>
              <a:t>before</a:t>
            </a:r>
            <a:r>
              <a:rPr lang="en-US"/>
              <a:t> data mining.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Step 6: Selection of Data Sources (Start Even Earlier)</a:t>
            </a:r>
          </a:p>
          <a:p>
            <a:r>
              <a:rPr lang="en-US"/>
              <a:t>Ask:</a:t>
            </a:r>
          </a:p>
          <a:p>
            <a:r>
              <a:rPr lang="en-US"/>
              <a:t>What data does Netflix even have?</a:t>
            </a:r>
          </a:p>
          <a:p>
            <a:r>
              <a:rPr lang="en-US"/>
              <a:t>Sources:</a:t>
            </a:r>
          </a:p>
          <a:p>
            <a:r>
              <a:rPr lang="en-US"/>
              <a:t>Watch history</a:t>
            </a:r>
          </a:p>
          <a:p>
            <a:r>
              <a:rPr lang="en-US"/>
              <a:t>Search queries</a:t>
            </a:r>
          </a:p>
          <a:p>
            <a:r>
              <a:rPr lang="en-US"/>
              <a:t>Ratings / thumbs up</a:t>
            </a:r>
          </a:p>
          <a:p>
            <a:r>
              <a:rPr lang="en-US"/>
              <a:t>Device type</a:t>
            </a:r>
          </a:p>
          <a:p>
            <a:r>
              <a:rPr lang="en-US"/>
              <a:t>Time of day</a:t>
            </a:r>
          </a:p>
          <a:p>
            <a:r>
              <a:rPr lang="en-US"/>
              <a:t>Location (coarse)</a:t>
            </a:r>
          </a:p>
          <a:p>
            <a:r>
              <a:rPr lang="en-US"/>
              <a:t>Also:</a:t>
            </a:r>
          </a:p>
          <a:p>
            <a:r>
              <a:rPr lang="en-US"/>
              <a:t>What data </a:t>
            </a:r>
            <a:r>
              <a:rPr lang="en-US" i="1"/>
              <a:t>shouldn’t</a:t>
            </a:r>
            <a:r>
              <a:rPr lang="en-US"/>
              <a:t> be used?</a:t>
            </a:r>
          </a:p>
          <a:p>
            <a:r>
              <a:rPr lang="en-US"/>
              <a:t>This introduces:</a:t>
            </a:r>
          </a:p>
          <a:p>
            <a:r>
              <a:rPr lang="en-US"/>
              <a:t>Data relevance</a:t>
            </a:r>
          </a:p>
          <a:p>
            <a:r>
              <a:rPr lang="en-US"/>
              <a:t>Privacy</a:t>
            </a:r>
          </a:p>
          <a:p>
            <a:r>
              <a:rPr lang="en-US"/>
              <a:t>Bias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3A459-4BAB-4A40-A2DC-1D94CDABC1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1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3A459-4BAB-4A40-A2DC-1D94CDABC1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68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3A459-4BAB-4A40-A2DC-1D94CDABC16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0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BB8E7-DF65-9237-9ACF-5DBC76EAF3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lang="en-US" sz="6000" b="1" i="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22B2F-D717-CEE8-4C5E-67070F98F3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FDFE0-72EE-CDBD-10B4-E8FE3666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A7390-B865-BFA5-A363-042AB6DC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BA30A-7C20-B756-6CDE-613EA0D6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08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Full-slide Img, Headlin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0D3F4E-BB9F-566C-F7ED-F285F1FF20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69E771-2D93-D322-2A70-BCB0A48E7F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779FE4-9838-FE31-D0B9-3344C30610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Background Image">
            <a:extLst>
              <a:ext uri="{FF2B5EF4-FFF2-40B4-BE49-F238E27FC236}">
                <a16:creationId xmlns:a16="http://schemas.microsoft.com/office/drawing/2014/main" id="{919ECCA3-8BA0-9C76-6149-1C28E95C45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Main Text">
            <a:extLst>
              <a:ext uri="{FF2B5EF4-FFF2-40B4-BE49-F238E27FC236}">
                <a16:creationId xmlns:a16="http://schemas.microsoft.com/office/drawing/2014/main" id="{64848A02-8409-FE2B-EF3A-C32BB3835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10515600" cy="610601"/>
          </a:xfrm>
          <a:ln>
            <a:noFill/>
          </a:ln>
          <a:effectLst/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heading">
            <a:extLst>
              <a:ext uri="{FF2B5EF4-FFF2-40B4-BE49-F238E27FC236}">
                <a16:creationId xmlns:a16="http://schemas.microsoft.com/office/drawing/2014/main" id="{9B8C8812-0873-0575-B9A0-CC9A20391FE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" y="1296401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Subheading</a:t>
            </a:r>
          </a:p>
        </p:txBody>
      </p:sp>
      <p:sp>
        <p:nvSpPr>
          <p:cNvPr id="4" name="Top Left Line">
            <a:extLst>
              <a:ext uri="{FF2B5EF4-FFF2-40B4-BE49-F238E27FC236}">
                <a16:creationId xmlns:a16="http://schemas.microsoft.com/office/drawing/2014/main" id="{DD34DDFF-DD34-38A8-C007-F3008FA98A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" y="0"/>
            <a:ext cx="27432" cy="20574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MSU Logo">
            <a:extLst>
              <a:ext uri="{FF2B5EF4-FFF2-40B4-BE49-F238E27FC236}">
                <a16:creationId xmlns:a16="http://schemas.microsoft.com/office/drawing/2014/main" id="{138F6142-4A42-AC9A-6F91-7F198DCDBA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648" y="2286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970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Full-slide Image a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0D3F4E-BB9F-566C-F7ED-F285F1FF20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69E771-2D93-D322-2A70-BCB0A48E7F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779FE4-9838-FE31-D0B9-3344C30610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Background Image">
            <a:extLst>
              <a:ext uri="{FF2B5EF4-FFF2-40B4-BE49-F238E27FC236}">
                <a16:creationId xmlns:a16="http://schemas.microsoft.com/office/drawing/2014/main" id="{919ECCA3-8BA0-9C76-6149-1C28E95C45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Main Text">
            <a:extLst>
              <a:ext uri="{FF2B5EF4-FFF2-40B4-BE49-F238E27FC236}">
                <a16:creationId xmlns:a16="http://schemas.microsoft.com/office/drawing/2014/main" id="{64848A02-8409-FE2B-EF3A-C32BB3835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10515600" cy="680013"/>
          </a:xfrm>
          <a:ln>
            <a:noFill/>
          </a:ln>
          <a:effectLst/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op Left Line">
            <a:extLst>
              <a:ext uri="{FF2B5EF4-FFF2-40B4-BE49-F238E27FC236}">
                <a16:creationId xmlns:a16="http://schemas.microsoft.com/office/drawing/2014/main" id="{DD34DDFF-DD34-38A8-C007-F3008FA98A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" y="0"/>
            <a:ext cx="27432" cy="1371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MSU Logo">
            <a:extLst>
              <a:ext uri="{FF2B5EF4-FFF2-40B4-BE49-F238E27FC236}">
                <a16:creationId xmlns:a16="http://schemas.microsoft.com/office/drawing/2014/main" id="{138F6142-4A42-AC9A-6F91-7F198DCDBA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648" y="2286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5296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0F26-05FD-EB88-166E-259F1013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A8D2-D47B-65D3-9FCB-F11AF6CD3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0E15D-144F-94C5-E9F2-7756055A4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F3277-DB28-EE44-188F-244DA0450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5B6C6-AABE-8759-EAD5-5E2526000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4627C-AE8C-06BC-E580-2E0C145A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6E2243A9-F3EF-67F4-D494-667833958D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0484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E9FD-C2E6-DC99-0084-7A1241090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E2725-23AD-25F4-169D-B81C81FA4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355EF-5693-FEDD-661F-BFCA13DB0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735AB-E3A6-8F2C-CC95-507DF7994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43E76-D3A8-7D65-A10A-6D3B92AC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EE191-4193-12DA-2E08-DE90261B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D614380B-E0DE-A080-E2C2-75C68F4304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160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F4094-5AA7-79D5-7136-2EC0D5466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C9E2A-F23D-E4E0-5E77-10BFB1D20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3E5B7-7942-9BDA-4734-DA0857C3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D427-326A-983E-A1D6-E2FF11E2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43ED7-02D9-D4F3-AABC-EC681094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32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7098-22AD-4BC9-794D-9D2F796D6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4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3D225-2FE4-7311-B554-6D299A01D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B5C74-BF90-C3D3-41E1-4E4B6AE91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75AE2-DE1A-7D69-DF91-073B30003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C1003-09AC-149D-D1B2-A4C200A4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ing">
            <a:extLst>
              <a:ext uri="{FF2B5EF4-FFF2-40B4-BE49-F238E27FC236}">
                <a16:creationId xmlns:a16="http://schemas.microsoft.com/office/drawing/2014/main" id="{24EC6745-47D3-FD3D-A23D-C2CBB6FD66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0205" y="1145613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512078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EEDF-33F5-B556-741A-60DF1A85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59812-8247-766E-B779-47B3D8F36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78276-F12C-98F4-D51F-ECF8F21F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9C674-1582-2372-CD2D-1B1D04F9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755A5-62D3-48D9-DA70-CAEA6899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70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90E9-730C-6569-BCF2-A27B465E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09D78-1278-5932-40F5-84B6CF96B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15FFC-DC0E-AEE4-5216-5BA14D4E0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2D415-4C09-7D76-D57C-AAC74C84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17347-B1AB-B9D6-5831-CAFAEFD19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EB047-1C5D-D965-8AF2-E8A6D304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52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307E-061B-0096-8F35-C5010968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682EA-F81A-FAC5-73A9-B7570E3DE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DDA51-7EF9-48A6-BC6F-1394CF4D1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08BA06-8945-8668-EC42-36798BF4D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1E66D-8598-F9CC-4C13-62AA829DC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FFDF51-4975-2DD7-D00D-0100E5259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C46379-9AB9-1319-0491-48483F58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7F2EA-64BE-C84E-7529-43A116BD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69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632-957E-29C5-AD5B-D9FD2784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72A5E-E3A1-6893-FC1F-683BD44A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08892-ED8E-ABB4-398F-A9ED4770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64DCE-09D3-3ADC-EB52-2A56A996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ubheading">
            <a:extLst>
              <a:ext uri="{FF2B5EF4-FFF2-40B4-BE49-F238E27FC236}">
                <a16:creationId xmlns:a16="http://schemas.microsoft.com/office/drawing/2014/main" id="{ECF0600B-5738-3EA1-FE87-20AE86A9A6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235849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88287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769C-0C7C-286F-7C05-F631301A1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1106"/>
          </a:xfrm>
        </p:spPr>
        <p:txBody>
          <a:bodyPr>
            <a:normAutofit/>
          </a:bodyPr>
          <a:lstStyle>
            <a:lvl1pPr>
              <a:defRPr lang="en-US" sz="4400" b="1" i="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4B6CF-49C8-FF1A-3E10-BD7D0B16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243"/>
            <a:ext cx="10515600" cy="41907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57D92-040B-1E25-F39B-562CF7161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2C136-E6A4-79BC-6D9B-0D94B3631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2537A-B24E-3639-8EDA-E7E546EB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1354391E-3BCA-FE6F-A335-972C0177C4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Subheading">
            <a:extLst>
              <a:ext uri="{FF2B5EF4-FFF2-40B4-BE49-F238E27FC236}">
                <a16:creationId xmlns:a16="http://schemas.microsoft.com/office/drawing/2014/main" id="{62146D74-5604-EEA4-8F3E-AFFAA59692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0205" y="1145613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3268491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958061-D30A-327E-9910-696A96F7B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F95C1A-A9A7-E2F6-F505-17A3B4866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B2E67-7FA1-C93B-557A-1538FD3B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78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34572-BEF2-BC81-855C-8B97F91CE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08AF9-31C8-7CDD-3B7E-66BE99BC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8CB83-8727-8F75-292B-7C906C870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FCD45-B4C3-8816-8684-20A6BEF0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B9942-C746-3B6D-3E95-5995B277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DBC6-43B6-3F6E-01E2-014B0ABE8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93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76EC-9302-9885-32A5-1A6F330A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FB9F58-DE16-76FA-3D9D-AFB4A534C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CE6B0-5BE3-E800-36AE-64BB8AB87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6A64C-6E7C-072C-37A0-4538421D5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F31E0-54F6-B319-8315-3C2E62EE1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74364-7567-2F61-6479-0EA1C0A1C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74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D96C-9227-4DD9-9002-5BB133F4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AE73B-4183-EFE7-51FA-DAAA88AD2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B3310-7527-5C31-7C00-862269D87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0C84D-D5D3-8CCF-2533-1C90903EF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839BD-6322-2478-D92D-EF7F6445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295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9DA68F-F969-7020-E7AC-64D130C867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4ABEF-1455-393D-44F4-42C0F2BA4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5A992-5829-D430-4A29-616A8AE15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2584-D39A-C296-307B-794DAEA2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3ADE3-910D-C5F5-1F1B-3DC95D72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575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BD96-5DD5-A543-B6D0-FB6BE3622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Aptos Display" panose="020B00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48417-31B7-DD48-A727-1234A30ED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7A6A-293D-5F4F-B1CC-493B6F48A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6E8B2-76DC-3943-9B22-E03FDA636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9D543-BA53-9945-9B43-2DF06F67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57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B1358-D3CE-5E4D-B5D1-DAFF6294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97EF1-BB43-5046-8593-2D9EC3E47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C7806-8527-1F42-B39D-E59312757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C62A5-6843-BB40-9587-81A6F86C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AF496-4653-9F4A-A24E-68787D42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297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7BB4-CDCD-B841-9338-259C27EC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FEB28-0EDC-CF47-B98F-D3B69B015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8E8A-5266-5D4A-B1A6-F062EC5FB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3FA9-D6A2-9A4B-A082-94613115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5F73B-7EB8-8B49-842E-484302DD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059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34CC-1B1E-4C42-981F-C8F40A4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6B6F7-1371-9A4F-A1B3-4785792ED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72C9B-A4FD-8440-9594-8EE3F4A06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E6AAA-B651-AC4D-B065-4E30E90C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AD107-1396-C94C-8062-4AA97EBE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D0E15-8ED5-694D-B756-484E0E05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994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2F2F-2C99-5148-BB76-C085DA21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77A5F-4422-3646-A309-9D1E8E99A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0CEDA-0547-C546-A3FD-961408C20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38D53C-D9F7-6B43-B4A2-EA0307EAA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88F29-B3B9-DF46-8B2E-4BB57FBE0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95139-42A4-754E-9112-8446E586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655311-A3B6-EF40-A335-21F3F122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21478-57B8-7E4B-B297-3E64D00C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61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43A46-B5BD-1DD5-A844-FCB153B9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59BC0-2ECD-81D3-37CF-7F6F23C07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922A5-794C-BF24-3B4B-34092A71C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68F49-A228-A2C5-D6EC-94E1255E4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4E7BD-31CF-7ECA-52FB-7BB7E2580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279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0576-0DC9-DE4A-BEC9-027BAFF9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453F1-678F-E94B-8E99-65CBF125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5FC4D-8D35-9145-B4C6-AEE845B1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37758-AF1D-B649-B309-18C8CF73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712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D2764-9176-064C-B7C4-76BB676A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0FB88-B1C1-5842-B87A-4E992F0C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DA169-A746-AF47-A5F1-365E6F3F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177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B64B-8D1A-8D41-96DC-4B4D3620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0D885-220B-7B41-A32F-FB6371F43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9CC36-AB1C-A643-98E5-DADBCCBAD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2DC4B-33BC-5841-BBB1-97CFF8D6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06449-4702-EE41-BA0D-722DFE1E6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DB688-CBFB-3448-8B45-BB1AEBC4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54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C4AA-71FA-C348-B354-15FD73F7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F3A876-98D6-F647-87D3-8ED3762F9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485B9-8958-954C-AA55-FD9E8779A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92211-2E78-AC4B-8225-15BED036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C4C04-2EC3-354B-901A-AF9B6EC9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4E15B-D5B4-7946-B8BD-9B05C65F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701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8E81-5D1B-0444-91F6-E4E23EA2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30B72-CEFE-CF42-9325-389729575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8000-F79B-A443-BEF2-3638E7E7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C4F07-4518-D547-81EE-E1D37B206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516CA-3E5F-6B41-BDEE-7BDEF82C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728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B1984-2203-BC40-B618-FDDC0A9BEC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330976-1D29-7E4A-88AE-77008DE63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B45DC-6392-044F-B87F-08B89997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7CE8-58B3-C045-BD25-055B88E6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A3AE4-716D-DC4F-9411-239F37D0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258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BD96-5DD5-A543-B6D0-FB6BE3622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48417-31B7-DD48-A727-1234A30ED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7A6A-293D-5F4F-B1CC-493B6F48A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6E8B2-76DC-3943-9B22-E03FDA636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9D543-BA53-9945-9B43-2DF06F67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20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B1358-D3CE-5E4D-B5D1-DAFF6294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97EF1-BB43-5046-8593-2D9EC3E47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C7806-8527-1F42-B39D-E59312757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C62A5-6843-BB40-9587-81A6F86C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AF496-4653-9F4A-A24E-68787D42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46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7BB4-CDCD-B841-9338-259C27EC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FEB28-0EDC-CF47-B98F-D3B69B015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8E8A-5266-5D4A-B1A6-F062EC5FB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3FA9-D6A2-9A4B-A082-94613115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5F73B-7EB8-8B49-842E-484302DD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572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34CC-1B1E-4C42-981F-C8F40A4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6B6F7-1371-9A4F-A1B3-4785792ED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72C9B-A4FD-8440-9594-8EE3F4A06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E6AAA-B651-AC4D-B065-4E30E90C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AD107-1396-C94C-8062-4AA97EBE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D0E15-8ED5-694D-B756-484E0E05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BF6F-7205-ED1C-6129-EF4A1620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C97E-A575-6E85-D5E5-F3595BAEA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129D05-1A22-80C3-8EE1-81ABB0CED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6D8D5-7B55-854D-DF5B-992130245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DA0E7-5A06-F717-F44B-A7FCEAA8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6DC90-7132-DDA5-94BC-D15F72BE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B746D94C-3A2E-49EB-9E4D-0E593CAF6E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70090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2F2F-2C99-5148-BB76-C085DA21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77A5F-4422-3646-A309-9D1E8E99A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0CEDA-0547-C546-A3FD-961408C20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38D53C-D9F7-6B43-B4A2-EA0307EAA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88F29-B3B9-DF46-8B2E-4BB57FBE0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95139-42A4-754E-9112-8446E586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655311-A3B6-EF40-A335-21F3F122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21478-57B8-7E4B-B297-3E64D00C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299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0576-0DC9-DE4A-BEC9-027BAFF9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453F1-678F-E94B-8E99-65CBF125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5FC4D-8D35-9145-B4C6-AEE845B1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37758-AF1D-B649-B309-18C8CF73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51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D2764-9176-064C-B7C4-76BB676A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0FB88-B1C1-5842-B87A-4E992F0C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DA169-A746-AF47-A5F1-365E6F3F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061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B64B-8D1A-8D41-96DC-4B4D3620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0D885-220B-7B41-A32F-FB6371F43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9CC36-AB1C-A643-98E5-DADBCCBAD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2DC4B-33BC-5841-BBB1-97CFF8D6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06449-4702-EE41-BA0D-722DFE1E6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DB688-CBFB-3448-8B45-BB1AEBC4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128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C4AA-71FA-C348-B354-15FD73F7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F3A876-98D6-F647-87D3-8ED3762F9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485B9-8958-954C-AA55-FD9E8779A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92211-2E78-AC4B-8225-15BED036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C4C04-2EC3-354B-901A-AF9B6EC9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4E15B-D5B4-7946-B8BD-9B05C65F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52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8E81-5D1B-0444-91F6-E4E23EA2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30B72-CEFE-CF42-9325-389729575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8000-F79B-A443-BEF2-3638E7E7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C4F07-4518-D547-81EE-E1D37B206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516CA-3E5F-6B41-BDEE-7BDEF82C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922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B1984-2203-BC40-B618-FDDC0A9BEC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330976-1D29-7E4A-88AE-77008DE63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B45DC-6392-044F-B87F-08B89997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7CE8-58B3-C045-BD25-055B88E6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A3AE4-716D-DC4F-9411-239F37D0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37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2ED4-BF6F-228E-52F8-AD852E2EC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6DDC6-FF95-60FD-64C9-FF8A2DEB6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F9194-624C-582A-0E9A-5A4B0D532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47B724-7FA9-FAB8-60BE-53EA6D6E0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6DCC5-2A4F-EDD8-F5FD-845BF0E86D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10BCC-842C-7F1D-8129-8ADAF44E8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95873-854C-4566-B0C6-C753DA43E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08BC0-A77B-A9EB-4335-FF125343E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MSU Logo">
            <a:extLst>
              <a:ext uri="{FF2B5EF4-FFF2-40B4-BE49-F238E27FC236}">
                <a16:creationId xmlns:a16="http://schemas.microsoft.com/office/drawing/2014/main" id="{16643159-38A9-CD03-F5A3-3C5EA572BC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2080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201B2-93F5-D747-C453-156ABCDA3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8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DF5C2B-1AC4-A146-A395-8A79FF98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06143-8E2C-BAD3-810C-E5CEB4F8E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B8A33-1E4C-E314-52AE-37BCE831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MSU Logo">
            <a:extLst>
              <a:ext uri="{FF2B5EF4-FFF2-40B4-BE49-F238E27FC236}">
                <a16:creationId xmlns:a16="http://schemas.microsoft.com/office/drawing/2014/main" id="{77433622-EB89-EBF9-582C-6798A9F005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Subheading">
            <a:extLst>
              <a:ext uri="{FF2B5EF4-FFF2-40B4-BE49-F238E27FC236}">
                <a16:creationId xmlns:a16="http://schemas.microsoft.com/office/drawing/2014/main" id="{DFE6261A-0177-C239-01D6-DFD8A49561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271944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794337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D538A-3179-5A7F-C8BC-C5F562F3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A1BBC-A35E-681F-B72C-B8E47270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02FAA-88DA-A194-248B-806F78D4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MSU Logo">
            <a:extLst>
              <a:ext uri="{FF2B5EF4-FFF2-40B4-BE49-F238E27FC236}">
                <a16:creationId xmlns:a16="http://schemas.microsoft.com/office/drawing/2014/main" id="{E65712E0-04B5-E49F-90DD-8872CD720B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137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lide Image, Headlin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D538A-3179-5A7F-C8BC-C5F562F3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A1BBC-A35E-681F-B72C-B8E47270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02FAA-88DA-A194-248B-806F78D4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Background Image">
            <a:extLst>
              <a:ext uri="{FF2B5EF4-FFF2-40B4-BE49-F238E27FC236}">
                <a16:creationId xmlns:a16="http://schemas.microsoft.com/office/drawing/2014/main" id="{D3725F3D-E2DB-53D9-E8B2-93BABA1614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8327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6" name="Subheading">
            <a:extLst>
              <a:ext uri="{FF2B5EF4-FFF2-40B4-BE49-F238E27FC236}">
                <a16:creationId xmlns:a16="http://schemas.microsoft.com/office/drawing/2014/main" id="{6D341254-876B-CF50-0F2E-6A954206B2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5405777"/>
            <a:ext cx="10551404" cy="9144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6" name="Main Title Text">
            <a:extLst>
              <a:ext uri="{FF2B5EF4-FFF2-40B4-BE49-F238E27FC236}">
                <a16:creationId xmlns:a16="http://schemas.microsoft.com/office/drawing/2014/main" id="{64848A02-8409-FE2B-EF3A-C32BB38351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89488"/>
            <a:ext cx="10515600" cy="616289"/>
          </a:xfrm>
          <a:ln>
            <a:noFill/>
          </a:ln>
          <a:effectLst/>
        </p:spPr>
        <p:txBody>
          <a:bodyPr anchor="t">
            <a:normAutofit/>
          </a:bodyPr>
          <a:lstStyle>
            <a:lvl1pPr>
              <a:defRPr sz="4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main text</a:t>
            </a:r>
          </a:p>
        </p:txBody>
      </p:sp>
      <p:sp>
        <p:nvSpPr>
          <p:cNvPr id="23" name="MSU Logo">
            <a:extLst>
              <a:ext uri="{FF2B5EF4-FFF2-40B4-BE49-F238E27FC236}">
                <a16:creationId xmlns:a16="http://schemas.microsoft.com/office/drawing/2014/main" id="{7A06302D-AE62-5CC4-D855-CA986BCE9B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648" y="43434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9" name="Bottom Left Line">
            <a:extLst>
              <a:ext uri="{FF2B5EF4-FFF2-40B4-BE49-F238E27FC236}">
                <a16:creationId xmlns:a16="http://schemas.microsoft.com/office/drawing/2014/main" id="{22FCC679-5D86-540F-FBCE-B40F001190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4343400"/>
            <a:ext cx="27432" cy="2514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Upper Right Text">
            <a:extLst>
              <a:ext uri="{FF2B5EF4-FFF2-40B4-BE49-F238E27FC236}">
                <a16:creationId xmlns:a16="http://schemas.microsoft.com/office/drawing/2014/main" id="{602D1815-D701-6C10-CC1F-7C302766B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3448" y="155448"/>
            <a:ext cx="4572000" cy="365760"/>
          </a:xfrm>
        </p:spPr>
        <p:txBody>
          <a:bodyPr anchor="b">
            <a:normAutofit/>
          </a:bodyPr>
          <a:lstStyle>
            <a:lvl1pPr marL="0" indent="0" algn="r">
              <a:buNone/>
              <a:defRPr sz="1800" b="1" i="0">
                <a:latin typeface="Aptos SemiBold" panose="020B0004020202020204" pitchFamily="34" charset="0"/>
              </a:defRPr>
            </a:lvl1pPr>
          </a:lstStyle>
          <a:p>
            <a:pPr lvl="0"/>
            <a:r>
              <a:rPr lang="en-US"/>
              <a:t>Upper Right Text</a:t>
            </a:r>
          </a:p>
        </p:txBody>
      </p:sp>
      <p:sp>
        <p:nvSpPr>
          <p:cNvPr id="31" name="Top Right Line">
            <a:extLst>
              <a:ext uri="{FF2B5EF4-FFF2-40B4-BE49-F238E27FC236}">
                <a16:creationId xmlns:a16="http://schemas.microsoft.com/office/drawing/2014/main" id="{E03B6392-6019-A1E0-27EC-39918565E8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5176" y="0"/>
            <a:ext cx="27432" cy="6858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664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lide Image,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D538A-3179-5A7F-C8BC-C5F562F3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A1BBC-A35E-681F-B72C-B8E47270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02FAA-88DA-A194-248B-806F78D4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Background Image">
            <a:extLst>
              <a:ext uri="{FF2B5EF4-FFF2-40B4-BE49-F238E27FC236}">
                <a16:creationId xmlns:a16="http://schemas.microsoft.com/office/drawing/2014/main" id="{2DF63EF5-E879-5637-DBCB-8A7AF6F05F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Main Text">
            <a:extLst>
              <a:ext uri="{FF2B5EF4-FFF2-40B4-BE49-F238E27FC236}">
                <a16:creationId xmlns:a16="http://schemas.microsoft.com/office/drawing/2014/main" id="{64848A02-8409-FE2B-EF3A-C32BB3835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15001"/>
            <a:ext cx="10515600" cy="1006474"/>
          </a:xfrm>
          <a:ln>
            <a:noFill/>
          </a:ln>
          <a:effectLst/>
        </p:spPr>
        <p:txBody>
          <a:bodyPr anchor="t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Upper Right Text">
            <a:extLst>
              <a:ext uri="{FF2B5EF4-FFF2-40B4-BE49-F238E27FC236}">
                <a16:creationId xmlns:a16="http://schemas.microsoft.com/office/drawing/2014/main" id="{06628B15-0E02-FC7D-D8E2-3309469088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3448" y="155448"/>
            <a:ext cx="4572000" cy="365760"/>
          </a:xfrm>
        </p:spPr>
        <p:txBody>
          <a:bodyPr anchor="b">
            <a:normAutofit/>
          </a:bodyPr>
          <a:lstStyle>
            <a:lvl1pPr marL="0" indent="0" algn="r">
              <a:buNone/>
              <a:defRPr sz="1800" b="1" i="0">
                <a:latin typeface="Aptos SemiBold" panose="020B0004020202020204" pitchFamily="34" charset="0"/>
              </a:defRPr>
            </a:lvl1pPr>
          </a:lstStyle>
          <a:p>
            <a:pPr lvl="0"/>
            <a:r>
              <a:rPr lang="en-US"/>
              <a:t>Upper Right Text</a:t>
            </a:r>
          </a:p>
        </p:txBody>
      </p:sp>
      <p:sp>
        <p:nvSpPr>
          <p:cNvPr id="15" name="Top Right Line">
            <a:extLst>
              <a:ext uri="{FF2B5EF4-FFF2-40B4-BE49-F238E27FC236}">
                <a16:creationId xmlns:a16="http://schemas.microsoft.com/office/drawing/2014/main" id="{2FC77D67-1B2D-7FA0-BFA9-F453FBA2F2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5176" y="0"/>
            <a:ext cx="27432" cy="6858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6" name="Bottom Left Line">
            <a:extLst>
              <a:ext uri="{FF2B5EF4-FFF2-40B4-BE49-F238E27FC236}">
                <a16:creationId xmlns:a16="http://schemas.microsoft.com/office/drawing/2014/main" id="{AD883ED5-B427-FB4A-2BB6-98C216E88E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5257800"/>
            <a:ext cx="27432" cy="1600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MSU Logo">
            <a:extLst>
              <a:ext uri="{FF2B5EF4-FFF2-40B4-BE49-F238E27FC236}">
                <a16:creationId xmlns:a16="http://schemas.microsoft.com/office/drawing/2014/main" id="{84730211-39FA-1F96-3BB6-E21F9442EF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648" y="52578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5823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background with a curved line&#10;&#10;Description automatically generated with medium confidence">
            <a:extLst>
              <a:ext uri="{FF2B5EF4-FFF2-40B4-BE49-F238E27FC236}">
                <a16:creationId xmlns:a16="http://schemas.microsoft.com/office/drawing/2014/main" id="{2EC4C101-5D77-C039-0923-4D48FF46CA9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A01293-EB51-F54C-3C25-49953E3AD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E3B9D-F24D-DBBD-6530-968891B67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6570C-6436-03F6-A0BF-25CF55620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1B3BB2-4D4E-2F4A-BDA5-6D092819E06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658F0-A8DD-65A7-8699-79666F31A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4A17B-42E2-8103-E619-C2163C6EA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7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background with a curved line&#10;&#10;Description automatically generated with medium confidence">
            <a:extLst>
              <a:ext uri="{FF2B5EF4-FFF2-40B4-BE49-F238E27FC236}">
                <a16:creationId xmlns:a16="http://schemas.microsoft.com/office/drawing/2014/main" id="{10BABEF9-C6AB-B324-8246-1CDDF7700D5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9D89A-0A3D-99F8-9483-E6D6ACA0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75833-9E90-870F-E5E2-5D4B57277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8C795-0439-0927-8A05-D55EBE72D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63E739-E89B-8D4E-A3A6-12F0EF252BC5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AC050-D54F-27EB-51B5-78AA9AAA0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CAAF3-50B6-C810-6230-794AC6FF7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0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71B4F-3E2A-4C48-BE26-627C28C0B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28953-A92E-A44E-B1F6-F9072B8DC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01097-5C2A-594B-ACFA-FD2C946FB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35E8D-216B-3140-B0E8-B69F1B041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D5AD2C-CD67-5E49-AEBA-E909467048DB}"/>
              </a:ext>
            </a:extLst>
          </p:cNvPr>
          <p:cNvSpPr/>
          <p:nvPr userDrawn="1"/>
        </p:nvSpPr>
        <p:spPr>
          <a:xfrm>
            <a:off x="0" y="5958018"/>
            <a:ext cx="12191999" cy="908756"/>
          </a:xfrm>
          <a:prstGeom prst="rect">
            <a:avLst/>
          </a:prstGeom>
          <a:solidFill>
            <a:srgbClr val="0D2C6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E4CC7-3DC8-AC49-985D-0B735D174F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61345" y="6329863"/>
            <a:ext cx="1849655" cy="14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BFC440-3632-A449-9322-0B212DB621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24161" y="6103329"/>
            <a:ext cx="2129586" cy="5341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CA6676-D3CD-D644-8F9D-F9E37AA604D6}"/>
              </a:ext>
            </a:extLst>
          </p:cNvPr>
          <p:cNvSpPr/>
          <p:nvPr userDrawn="1"/>
        </p:nvSpPr>
        <p:spPr>
          <a:xfrm>
            <a:off x="0" y="0"/>
            <a:ext cx="12192000" cy="596347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8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71B4F-3E2A-4C48-BE26-627C28C0B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28953-A92E-A44E-B1F6-F9072B8DC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A3B0F-FFEE-B74C-ABBC-BCE4751F31F7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01097-5C2A-594B-ACFA-FD2C946FB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35E8D-216B-3140-B0E8-B69F1B041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D5AD2C-CD67-5E49-AEBA-E909467048DB}"/>
              </a:ext>
            </a:extLst>
          </p:cNvPr>
          <p:cNvSpPr/>
          <p:nvPr userDrawn="1"/>
        </p:nvSpPr>
        <p:spPr>
          <a:xfrm>
            <a:off x="0" y="5958018"/>
            <a:ext cx="12191999" cy="908756"/>
          </a:xfrm>
          <a:prstGeom prst="rect">
            <a:avLst/>
          </a:prstGeom>
          <a:solidFill>
            <a:srgbClr val="0D2C6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E4CC7-3DC8-AC49-985D-0B735D174F3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61345" y="6329863"/>
            <a:ext cx="1849655" cy="14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BFC440-3632-A449-9322-0B212DB6212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24161" y="6103329"/>
            <a:ext cx="2129586" cy="5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8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tutorial/installing-jupyter-noteboo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esha/CSCI347Spring2026" TargetMode="Externa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mailto:a.liyanaralalage@montana.edu" TargetMode="Externa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unandgames.org/common-phrases-quiz-for-children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oin.iclicker.com/ZABU" TargetMode="Externa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esha/CSCI347Spring2026" TargetMode="External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5BBA3-5C8B-0EF8-420B-F14EFA119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CSCI 347: Data Mining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54864-9CA5-D2AD-0511-09B8DBFBBC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Course orientation</a:t>
            </a:r>
          </a:p>
        </p:txBody>
      </p:sp>
    </p:spTree>
    <p:extLst>
      <p:ext uri="{BB962C8B-B14F-4D97-AF65-F5344CB8AC3E}">
        <p14:creationId xmlns:p14="http://schemas.microsoft.com/office/powerpoint/2010/main" val="2619225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B7520-042D-7410-129B-3F310753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5811"/>
          </a:xfrm>
        </p:spPr>
        <p:txBody>
          <a:bodyPr/>
          <a:lstStyle/>
          <a:p>
            <a:r>
              <a:rPr lang="en-US" sz="3600"/>
              <a:t>Data Mining Application: Anomalies in healthcare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C24CB-03E5-F37A-8119-92E6114ED699}"/>
              </a:ext>
            </a:extLst>
          </p:cNvPr>
          <p:cNvSpPr txBox="1"/>
          <p:nvPr/>
        </p:nvSpPr>
        <p:spPr>
          <a:xfrm>
            <a:off x="7239000" y="1432636"/>
            <a:ext cx="3771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effectLst/>
                <a:latin typeface="Arial" panose="020B0604020202020204" pitchFamily="34" charset="0"/>
              </a:rPr>
              <a:t>Deep learning algorithms can identify abnormalities on head</a:t>
            </a:r>
            <a:br>
              <a:rPr lang="en-US"/>
            </a:br>
            <a:r>
              <a:rPr lang="en-US" b="0" i="0">
                <a:effectLst/>
                <a:latin typeface="Arial" panose="020B0604020202020204" pitchFamily="34" charset="0"/>
              </a:rPr>
              <a:t>computed tomography (CT) scans in patients who present</a:t>
            </a:r>
            <a:br>
              <a:rPr lang="en-US"/>
            </a:br>
            <a:r>
              <a:rPr lang="en-US" b="0" i="0">
                <a:effectLst/>
                <a:latin typeface="Arial" panose="020B0604020202020204" pitchFamily="34" charset="0"/>
              </a:rPr>
              <a:t>with head trauma or stroke symptoms, according to study</a:t>
            </a:r>
            <a:br>
              <a:rPr lang="en-US"/>
            </a:br>
            <a:r>
              <a:rPr lang="en-US" b="0" i="0">
                <a:effectLst/>
                <a:latin typeface="Arial" panose="020B0604020202020204" pitchFamily="34" charset="0"/>
              </a:rPr>
              <a:t>results published in the Lancet*.</a:t>
            </a:r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A71ECDA-64A2-CB05-19AE-56CE273ED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432636"/>
            <a:ext cx="6248400" cy="399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F4E0E4-2F2A-A33A-3835-8C78363B7352}"/>
              </a:ext>
            </a:extLst>
          </p:cNvPr>
          <p:cNvSpPr txBox="1"/>
          <p:nvPr/>
        </p:nvSpPr>
        <p:spPr>
          <a:xfrm>
            <a:off x="7239000" y="4484913"/>
            <a:ext cx="39433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100">
                <a:effectLst/>
                <a:latin typeface="Arial" panose="020B0604020202020204" pitchFamily="34" charset="0"/>
              </a:rPr>
              <a:t>https://www.thelancet.com/journals/lancet/article/PIIS0140-6736(18)31645-3/fulltext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583936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9059-CECE-C790-68D7-953D4C108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7D0A0-8402-A015-3BC3-4D672157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“Concept map is a graphical tool for organizing and structuring knowledge by depicting concepts as nodes, and relationships between concepts as edges” – Wei et al. in Concept mapping in computer science education.</a:t>
            </a:r>
          </a:p>
        </p:txBody>
      </p:sp>
    </p:spTree>
    <p:extLst>
      <p:ext uri="{BB962C8B-B14F-4D97-AF65-F5344CB8AC3E}">
        <p14:creationId xmlns:p14="http://schemas.microsoft.com/office/powerpoint/2010/main" val="115566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5EF8-3A00-9ECF-EB4D-A1A55D00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concept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EA317-CDE2-3755-9DD3-1B58F970B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B56119-2B34-98E3-5084-BBB92CC4A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257300"/>
            <a:ext cx="60769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D7DD5A-EDC9-57AE-85C7-C8BAC5B4247F}"/>
              </a:ext>
            </a:extLst>
          </p:cNvPr>
          <p:cNvSpPr txBox="1"/>
          <p:nvPr/>
        </p:nvSpPr>
        <p:spPr>
          <a:xfrm>
            <a:off x="7266326" y="2286000"/>
            <a:ext cx="3569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>
                <a:solidFill>
                  <a:srgbClr val="131314"/>
                </a:solidFill>
                <a:effectLst/>
                <a:latin typeface="Manrope Var"/>
              </a:rPr>
              <a:t>CM for operating systems - An Evaluation Methodology for Concept Maps Mined from Lecture Notes: An Educational Perspective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50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E22CA-59B5-E161-C838-F1E2A444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Activity: Let’s create a data mining concept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B6939-5561-B65B-A0BE-B8DE2D9D8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CM helps to visualize important concepts related to a theme.</a:t>
            </a:r>
          </a:p>
          <a:p>
            <a:pPr lvl="1"/>
            <a:r>
              <a:rPr lang="en-US"/>
              <a:t>Work with people around you.</a:t>
            </a:r>
          </a:p>
          <a:p>
            <a:pPr lvl="1"/>
            <a:r>
              <a:rPr lang="en-US"/>
              <a:t>Think about  following questions:</a:t>
            </a:r>
          </a:p>
          <a:p>
            <a:pPr lvl="2"/>
            <a:r>
              <a:rPr lang="en-US"/>
              <a:t>What are applications in data mining ?</a:t>
            </a:r>
          </a:p>
          <a:p>
            <a:pPr lvl="2"/>
            <a:r>
              <a:rPr lang="en-US"/>
              <a:t>What are the foundational skills required to be an expert in this area ?</a:t>
            </a:r>
          </a:p>
          <a:p>
            <a:pPr lvl="3"/>
            <a:r>
              <a:rPr lang="en-US"/>
              <a:t>Programming languages</a:t>
            </a:r>
          </a:p>
          <a:p>
            <a:pPr lvl="3"/>
            <a:r>
              <a:rPr lang="en-US"/>
              <a:t>Mathematical skills etc.</a:t>
            </a:r>
          </a:p>
          <a:p>
            <a:pPr lvl="2"/>
            <a:r>
              <a:rPr lang="en-US"/>
              <a:t>What are the topics related to Data mining that comes to your mind?</a:t>
            </a:r>
          </a:p>
          <a:p>
            <a:pPr lvl="2"/>
            <a:r>
              <a:rPr lang="en-US"/>
              <a:t>What are challenges in Data mining ?</a:t>
            </a:r>
          </a:p>
        </p:txBody>
      </p:sp>
    </p:spTree>
    <p:extLst>
      <p:ext uri="{BB962C8B-B14F-4D97-AF65-F5344CB8AC3E}">
        <p14:creationId xmlns:p14="http://schemas.microsoft.com/office/powerpoint/2010/main" val="3271570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21029-0C96-2A45-301F-140C0E860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71450"/>
            <a:ext cx="9411114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77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783A-4FF7-FB2A-3332-D9CEE61E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56677-120B-858E-B52E-31423C6CC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Topics: Common data formats, exploratory data analysis, data preparation, graph analysis, dimensionality reduction, clustering, classification and few advanced topics.</a:t>
            </a:r>
          </a:p>
        </p:txBody>
      </p:sp>
    </p:spTree>
    <p:extLst>
      <p:ext uri="{BB962C8B-B14F-4D97-AF65-F5344CB8AC3E}">
        <p14:creationId xmlns:p14="http://schemas.microsoft.com/office/powerpoint/2010/main" val="979005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E621-0843-F533-F7A8-B4C100E91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7D3D-13D5-E653-FF2B-FDE6330EC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4351338"/>
          </a:xfrm>
        </p:spPr>
        <p:txBody>
          <a:bodyPr/>
          <a:lstStyle/>
          <a:p>
            <a:r>
              <a:rPr lang="en-US"/>
              <a:t>Data Mining and Analysis: Fundamental Concepts and Algorithms by Mohammed J. Zaki and Wagner Meira, Jr.</a:t>
            </a:r>
          </a:p>
          <a:p>
            <a:r>
              <a:rPr lang="en-US"/>
              <a:t>Optional: An introduction to Statistical Learning (ISLR)</a:t>
            </a:r>
          </a:p>
        </p:txBody>
      </p:sp>
      <p:pic>
        <p:nvPicPr>
          <p:cNvPr id="5126" name="Picture 6" descr="Data Mining and Machine Learning: Fundamental Concepts and Algorithms [Book]">
            <a:extLst>
              <a:ext uri="{FF2B5EF4-FFF2-40B4-BE49-F238E27FC236}">
                <a16:creationId xmlns:a16="http://schemas.microsoft.com/office/drawing/2014/main" id="{BEB427B8-4B58-8647-8F4D-C26FB8AB5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912607"/>
            <a:ext cx="1885950" cy="283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An Introduction to Statistical Learning: with Applications in R (Springer  Texts in Statistics)">
            <a:extLst>
              <a:ext uri="{FF2B5EF4-FFF2-40B4-BE49-F238E27FC236}">
                <a16:creationId xmlns:a16="http://schemas.microsoft.com/office/drawing/2014/main" id="{4500F4BB-DE4E-18B5-C561-E97AEAE43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49" y="2919220"/>
            <a:ext cx="1899298" cy="286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76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9FEE-517E-A975-FFCE-28814B643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Language and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C31EF-B34D-F0D1-F9FB-FDA7028BB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will use Python as the programming language</a:t>
            </a:r>
          </a:p>
          <a:p>
            <a:r>
              <a:rPr lang="en-US"/>
              <a:t>We use Jupyter Lab as the IDE for the course, please make sure that you have installed this before the next session.</a:t>
            </a:r>
          </a:p>
          <a:p>
            <a:r>
              <a:rPr lang="en-US">
                <a:hlinkClick r:id="rId3"/>
              </a:rPr>
              <a:t>https://www.datacamp.com/tutorial/installing-jupyter-notebook</a:t>
            </a:r>
            <a:endParaRPr lang="en-US"/>
          </a:p>
          <a:p>
            <a:r>
              <a:rPr lang="en-US"/>
              <a:t>Have your laptop with you for in-class activities.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826EE-957B-E588-7712-8A771654B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50" y="4000500"/>
            <a:ext cx="1452821" cy="144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18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7D14-A3AB-42F7-BEC4-F89C1127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6F10-CADF-00E9-119E-B07442844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Post your questions on MSU CSCI Discord channel.</a:t>
            </a:r>
          </a:p>
          <a:p>
            <a:pPr lvl="1"/>
            <a:r>
              <a:rPr lang="en-US"/>
              <a:t>CSCI-347-DATA-MINING (CATEGORY)</a:t>
            </a:r>
          </a:p>
          <a:p>
            <a:r>
              <a:rPr lang="en-US"/>
              <a:t>I will post the material on Canvas.</a:t>
            </a:r>
          </a:p>
          <a:p>
            <a:r>
              <a:rPr lang="en-US"/>
              <a:t>I will use GitHub page for updating the course schedule.</a:t>
            </a:r>
          </a:p>
          <a:p>
            <a:pPr lvl="1"/>
            <a:r>
              <a:rPr lang="en-US">
                <a:hlinkClick r:id="rId2"/>
              </a:rPr>
              <a:t>https://github.com/adiesha/CSCI347Spring2026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1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7B92-47B0-B3BF-1DB8-0E711209E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AB66D-ECF1-1F44-9ED7-58D2E272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Students are expected to have taken statistics/probability course and have basic working experience in programming.</a:t>
            </a:r>
          </a:p>
        </p:txBody>
      </p:sp>
    </p:spTree>
    <p:extLst>
      <p:ext uri="{BB962C8B-B14F-4D97-AF65-F5344CB8AC3E}">
        <p14:creationId xmlns:p14="http://schemas.microsoft.com/office/powerpoint/2010/main" val="3703392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26D0-D7BB-3427-237B-2B6240E0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Instructor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FB86-14FF-72B0-E3A3-96FCC8DAA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01050" cy="4351338"/>
          </a:xfrm>
        </p:spPr>
        <p:txBody>
          <a:bodyPr/>
          <a:lstStyle/>
          <a:p>
            <a:r>
              <a:rPr lang="en-US" dirty="0"/>
              <a:t>Adiesha Liyanage</a:t>
            </a:r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a.liyanaralalage@montana.edu</a:t>
            </a:r>
            <a:endParaRPr lang="en-US" dirty="0"/>
          </a:p>
          <a:p>
            <a:r>
              <a:rPr lang="en-US" dirty="0"/>
              <a:t>Office hours: </a:t>
            </a:r>
          </a:p>
          <a:p>
            <a:pPr lvl="1"/>
            <a:r>
              <a:rPr lang="en-US" dirty="0"/>
              <a:t>Monday 12:00 PM- 02:00 PM </a:t>
            </a:r>
          </a:p>
          <a:p>
            <a:pPr lvl="1"/>
            <a:r>
              <a:rPr lang="en-US" dirty="0"/>
              <a:t>Tuesday 10:00AM - 11:00 AM</a:t>
            </a:r>
          </a:p>
          <a:p>
            <a:r>
              <a:rPr lang="en-US" dirty="0"/>
              <a:t>Office: Barnard 349 (right next to conference room)</a:t>
            </a:r>
          </a:p>
          <a:p>
            <a:endParaRPr lang="en-US" dirty="0"/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A9AD4622-A71E-F751-C559-6BA50E9E2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t="45715" r="17143"/>
          <a:stretch>
            <a:fillRect/>
          </a:stretch>
        </p:blipFill>
        <p:spPr bwMode="auto">
          <a:xfrm>
            <a:off x="9606213" y="0"/>
            <a:ext cx="2585787" cy="153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photo description available.">
            <a:extLst>
              <a:ext uri="{FF2B5EF4-FFF2-40B4-BE49-F238E27FC236}">
                <a16:creationId xmlns:a16="http://schemas.microsoft.com/office/drawing/2014/main" id="{055F6263-275F-D8B5-EABD-886C6C3EA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213" y="1535312"/>
            <a:ext cx="2585787" cy="344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337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E82E-005A-8632-6E20-A16130F7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and grading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7FD4D5-CBE0-711A-9F79-A5217979D3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6003134"/>
              </p:ext>
            </p:extLst>
          </p:nvPr>
        </p:nvGraphicFramePr>
        <p:xfrm>
          <a:off x="838200" y="1825625"/>
          <a:ext cx="105156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87017764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792811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Grading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Weight of each category (from 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54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Quizzes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81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Attendance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609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Assignments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547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Mini projects (3 projects)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613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Mid-term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94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Final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953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Bonus (depending on the situation and this is entirely up to 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Up to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8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 + (up to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506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90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90911-70C8-37F1-6CA9-86CCD29B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20CBB-1362-5EBD-56A5-138B75804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Canvas weekly or per topic quizzes (you can expect lot of quizzes)</a:t>
            </a:r>
          </a:p>
          <a:p>
            <a:r>
              <a:rPr lang="en-US"/>
              <a:t>But these quizzes will be relatively short.</a:t>
            </a:r>
          </a:p>
          <a:p>
            <a:r>
              <a:rPr lang="en-US"/>
              <a:t>No makeup quizzes, I will drop lowest quiz from your overall grade.</a:t>
            </a:r>
          </a:p>
        </p:txBody>
      </p:sp>
      <p:pic>
        <p:nvPicPr>
          <p:cNvPr id="5" name="Picture 4" descr="Colorful text with different colored letters">
            <a:extLst>
              <a:ext uri="{FF2B5EF4-FFF2-40B4-BE49-F238E27FC236}">
                <a16:creationId xmlns:a16="http://schemas.microsoft.com/office/drawing/2014/main" id="{87D96DB0-C06B-56D7-DDB1-94ABD7535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38600" y="3600450"/>
            <a:ext cx="3371850" cy="20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17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6C85-6CAD-2F89-F7B7-2868029E9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1714F-A4D4-D93A-9377-2A18CAD3E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5850"/>
            <a:ext cx="10515600" cy="50911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6% of your grades would be attendance.</a:t>
            </a:r>
          </a:p>
          <a:p>
            <a:r>
              <a:rPr lang="en-US" dirty="0"/>
              <a:t>If you have 80% of the attendance, then you will get full grade for your attendance score.</a:t>
            </a:r>
          </a:p>
          <a:p>
            <a:r>
              <a:rPr lang="en-US" dirty="0"/>
              <a:t>We will use </a:t>
            </a:r>
            <a:r>
              <a:rPr lang="en-US" dirty="0" err="1"/>
              <a:t>iClicker</a:t>
            </a:r>
            <a:r>
              <a:rPr lang="en-US" dirty="0"/>
              <a:t> to record attendance.</a:t>
            </a:r>
          </a:p>
          <a:p>
            <a:r>
              <a:rPr lang="en-US" dirty="0"/>
              <a:t>This is a free service.</a:t>
            </a:r>
          </a:p>
          <a:p>
            <a:r>
              <a:rPr lang="en-US" dirty="0"/>
              <a:t>Use the following link to register for the course.</a:t>
            </a:r>
          </a:p>
          <a:p>
            <a:r>
              <a:rPr lang="en-US" u="sng" dirty="0">
                <a:hlinkClick r:id="rId2"/>
              </a:rPr>
              <a:t>https://join.iclicker.com/ZABU</a:t>
            </a:r>
            <a:endParaRPr lang="en-US" u="sng" dirty="0"/>
          </a:p>
          <a:p>
            <a:r>
              <a:rPr lang="en-US" dirty="0"/>
              <a:t>Register one device for </a:t>
            </a:r>
            <a:r>
              <a:rPr lang="en-US" dirty="0" err="1"/>
              <a:t>iClicker</a:t>
            </a:r>
            <a:r>
              <a:rPr lang="en-US" dirty="0"/>
              <a:t> attendance.</a:t>
            </a:r>
          </a:p>
          <a:p>
            <a:r>
              <a:rPr lang="en-US" dirty="0"/>
              <a:t>At start of each class, you must use your device to record attendance.</a:t>
            </a:r>
          </a:p>
          <a:p>
            <a:r>
              <a:rPr lang="en-US" dirty="0"/>
              <a:t>If you encounter problems with registration talk with UIT.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E685DD-BE5E-6193-27D5-7969F2F83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0" y="2064236"/>
            <a:ext cx="2628900" cy="272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14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5FFFD-653F-5E15-DB91-39415A8C9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87E3-D22F-3501-52FB-F8FB3685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C00B0-0840-C704-2362-14D8E3859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5850"/>
            <a:ext cx="10515600" cy="5091113"/>
          </a:xfrm>
        </p:spPr>
        <p:txBody>
          <a:bodyPr>
            <a:normAutofit/>
          </a:bodyPr>
          <a:lstStyle/>
          <a:p>
            <a:r>
              <a:rPr lang="en-US"/>
              <a:t>Please do not come to me at the end of the semester and tell me that you could not get the </a:t>
            </a:r>
            <a:r>
              <a:rPr lang="en-US" err="1"/>
              <a:t>iClicker</a:t>
            </a:r>
            <a:r>
              <a:rPr lang="en-US"/>
              <a:t> working.</a:t>
            </a:r>
          </a:p>
          <a:p>
            <a:r>
              <a:rPr lang="en-US"/>
              <a:t>Resolve these issues in the beginning of the semester.</a:t>
            </a:r>
          </a:p>
          <a:p>
            <a:r>
              <a:rPr lang="en-US"/>
              <a:t>The attendance server is run automatically during the class time, this would include holidays, I will remove these days manually from the server so do not worry about them.</a:t>
            </a:r>
          </a:p>
          <a:p>
            <a:r>
              <a:rPr lang="en-US"/>
              <a:t>During the tests you do not have to record attendance.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3008D5-43D8-49CC-54AC-28A4CF01C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350" y="3314700"/>
            <a:ext cx="2533650" cy="26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85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FB4B8-6FE9-ABAC-BC6D-B30459AD3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042F-D45C-DBCC-3160-CB292B416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15E3C-285B-2F2D-1BFD-9FACCDDEF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will be written assignments about every other week or after completing each chapter.</a:t>
            </a:r>
          </a:p>
          <a:p>
            <a:r>
              <a:rPr lang="en-US"/>
              <a:t>The assignments should be turned in on Canvas.</a:t>
            </a:r>
          </a:p>
          <a:p>
            <a:r>
              <a:rPr lang="en-US"/>
              <a:t>For coding parts of the assignments, you can submit the </a:t>
            </a:r>
            <a:r>
              <a:rPr lang="en-US" err="1"/>
              <a:t>JupyterLab</a:t>
            </a:r>
            <a:r>
              <a:rPr lang="en-US"/>
              <a:t> files along with other written materials.</a:t>
            </a:r>
          </a:p>
        </p:txBody>
      </p:sp>
    </p:spTree>
    <p:extLst>
      <p:ext uri="{BB962C8B-B14F-4D97-AF65-F5344CB8AC3E}">
        <p14:creationId xmlns:p14="http://schemas.microsoft.com/office/powerpoint/2010/main" val="1718849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4C5D-08B1-C02E-3FB9-1AC46990E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 Projects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291DE-1DC8-E0B7-E159-F1318BA3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will be 3 mini projects.</a:t>
            </a:r>
          </a:p>
          <a:p>
            <a:r>
              <a:rPr lang="en-US"/>
              <a:t>They should be submitted as a well-commented report in PDF format along with your code.</a:t>
            </a:r>
          </a:p>
          <a:p>
            <a:r>
              <a:rPr lang="en-US"/>
              <a:t>The mini-projects should be completed in teams of 3-4 members.</a:t>
            </a:r>
          </a:p>
          <a:p>
            <a:pPr lvl="1"/>
            <a:r>
              <a:rPr lang="en-US"/>
              <a:t>This is a must. Since we have lot of students, individual project grading is too much for the TA for timely grades.</a:t>
            </a:r>
          </a:p>
          <a:p>
            <a:pPr lvl="1"/>
            <a:r>
              <a:rPr lang="en-US"/>
              <a:t>If you create groups of 1 or 2 people, then there will be a penalty.</a:t>
            </a:r>
          </a:p>
          <a:p>
            <a:pPr lvl="1"/>
            <a:r>
              <a:rPr lang="en-US"/>
              <a:t>Only one submission is required. (Multiple submissions by different people will result penalties)</a:t>
            </a:r>
          </a:p>
        </p:txBody>
      </p:sp>
    </p:spTree>
    <p:extLst>
      <p:ext uri="{BB962C8B-B14F-4D97-AF65-F5344CB8AC3E}">
        <p14:creationId xmlns:p14="http://schemas.microsoft.com/office/powerpoint/2010/main" val="826498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5B864-8FEB-C45F-B25A-5225B894E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7B15-B273-1B8D-2B0C-657AE4A35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Mid term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2F24B-6195-C9DA-7FB0-348879E62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will be one in-class mid-term exam in this course. </a:t>
            </a:r>
          </a:p>
          <a:p>
            <a:r>
              <a:rPr lang="en-US"/>
              <a:t>I will announce the exact exam dates later. </a:t>
            </a:r>
          </a:p>
          <a:p>
            <a:r>
              <a:rPr lang="en-US"/>
              <a:t>If you need accommodations, please let me know before the exam.</a:t>
            </a:r>
          </a:p>
          <a:p>
            <a:r>
              <a:rPr lang="en-US"/>
              <a:t>Roughly, speaking exam would be in April. (I will announce the dates later)</a:t>
            </a:r>
          </a:p>
        </p:txBody>
      </p:sp>
    </p:spTree>
    <p:extLst>
      <p:ext uri="{BB962C8B-B14F-4D97-AF65-F5344CB8AC3E}">
        <p14:creationId xmlns:p14="http://schemas.microsoft.com/office/powerpoint/2010/main" val="299264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867F-1CEB-FE14-03F0-0FF995BF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5CC6-4630-391A-840A-A95AAFDDB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Students should propose a data mining problem and dataset and offer a solution using the methods we learn in class.</a:t>
            </a:r>
          </a:p>
          <a:p>
            <a:r>
              <a:rPr lang="en-US"/>
              <a:t>Groups of 3-4 students.</a:t>
            </a:r>
          </a:p>
          <a:p>
            <a:r>
              <a:rPr lang="en-US"/>
              <a:t>More information will be shared during the semester.</a:t>
            </a:r>
          </a:p>
        </p:txBody>
      </p:sp>
    </p:spTree>
    <p:extLst>
      <p:ext uri="{BB962C8B-B14F-4D97-AF65-F5344CB8AC3E}">
        <p14:creationId xmlns:p14="http://schemas.microsoft.com/office/powerpoint/2010/main" val="2719582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D982B-888D-14DC-9EA4-63AD1F473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Special needs and accommodations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620E3-09C0-EE98-3BB5-71A77BFAB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you have a documented disability and need or might need any accommodation, please reach out to the Office of Disability Services as soon as possible. </a:t>
            </a:r>
          </a:p>
          <a:p>
            <a:r>
              <a:rPr lang="en-US"/>
              <a:t>They will instruct you on what you need to do to get accommodation for this class.</a:t>
            </a:r>
          </a:p>
        </p:txBody>
      </p:sp>
    </p:spTree>
    <p:extLst>
      <p:ext uri="{BB962C8B-B14F-4D97-AF65-F5344CB8AC3E}">
        <p14:creationId xmlns:p14="http://schemas.microsoft.com/office/powerpoint/2010/main" val="64378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EAC39-C3AF-C8A3-8107-2EBCC4A6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survey and evaluation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D72E9-AA9C-3BF8-AAEA-6FBE8A866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70% of the students complete the course survey and evaluation, all the students will get some bonus points. (I will decide the exact value of the bonus points; you can expect it to be between 0.25—0.75).</a:t>
            </a:r>
          </a:p>
        </p:txBody>
      </p:sp>
    </p:spTree>
    <p:extLst>
      <p:ext uri="{BB962C8B-B14F-4D97-AF65-F5344CB8AC3E}">
        <p14:creationId xmlns:p14="http://schemas.microsoft.com/office/powerpoint/2010/main" val="1205796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26D0-D7BB-3427-237B-2B6240E0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FB86-14FF-72B0-E3A3-96FCC8DAA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Name: TBD</a:t>
            </a:r>
          </a:p>
          <a:p>
            <a:r>
              <a:rPr lang="en-US"/>
              <a:t>Email: </a:t>
            </a:r>
          </a:p>
          <a:p>
            <a:r>
              <a:rPr lang="en-US"/>
              <a:t>Office hours: </a:t>
            </a:r>
          </a:p>
          <a:p>
            <a:pPr lvl="1"/>
            <a:r>
              <a:rPr lang="en-US"/>
              <a:t>TBD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63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6B12-606E-B727-2542-A8951DCE7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Classroom etiquette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E6D89-CE6D-F234-45ED-10546511F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Please note that, disruptive behavior during the class time will not be tolerated and will result in such disruptive students being asked to leave the lectures.</a:t>
            </a:r>
          </a:p>
          <a:p>
            <a:r>
              <a:rPr lang="en-US"/>
              <a:t>Please be kind and respectful to other students in the class.</a:t>
            </a:r>
          </a:p>
          <a:p>
            <a:r>
              <a:rPr lang="en-US"/>
              <a:t>I will add more requirements here if it deems appropriate.</a:t>
            </a:r>
          </a:p>
        </p:txBody>
      </p:sp>
    </p:spTree>
    <p:extLst>
      <p:ext uri="{BB962C8B-B14F-4D97-AF65-F5344CB8AC3E}">
        <p14:creationId xmlns:p14="http://schemas.microsoft.com/office/powerpoint/2010/main" val="4139156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376E-D791-CBF3-7A10-6A0813ED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8B9B4-89E0-209E-6BE7-07E9A42F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https://github.com/adiesha/CSCI347Spring2026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73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D39C-C892-E46D-9894-12B287BB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Assignment 0 – About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35C6F-ABCD-C183-BD85-A8BA938FB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Please update your canvas photo.</a:t>
            </a:r>
          </a:p>
          <a:p>
            <a:r>
              <a:rPr lang="en-US"/>
              <a:t>Please create a single slide with the following information.</a:t>
            </a:r>
          </a:p>
          <a:p>
            <a:pPr lvl="1"/>
            <a:r>
              <a:rPr lang="en-US"/>
              <a:t>Your name (with pronunciation hints).</a:t>
            </a:r>
          </a:p>
          <a:p>
            <a:pPr lvl="1"/>
            <a:r>
              <a:rPr lang="en-US"/>
              <a:t>Hometown/Country (optional).</a:t>
            </a:r>
          </a:p>
          <a:p>
            <a:pPr lvl="1"/>
            <a:r>
              <a:rPr lang="en-US"/>
              <a:t>Your major.</a:t>
            </a:r>
          </a:p>
          <a:p>
            <a:pPr lvl="1"/>
            <a:r>
              <a:rPr lang="en-US"/>
              <a:t>One thing you would like to learn from this course.</a:t>
            </a:r>
          </a:p>
          <a:p>
            <a:pPr lvl="1"/>
            <a:r>
              <a:rPr lang="en-US"/>
              <a:t>One interesting fact about you.</a:t>
            </a:r>
          </a:p>
          <a:p>
            <a:r>
              <a:rPr lang="en-US"/>
              <a:t>Convert it to a pdf and submit it.</a:t>
            </a:r>
          </a:p>
        </p:txBody>
      </p:sp>
    </p:spTree>
    <p:extLst>
      <p:ext uri="{BB962C8B-B14F-4D97-AF65-F5344CB8AC3E}">
        <p14:creationId xmlns:p14="http://schemas.microsoft.com/office/powerpoint/2010/main" val="2644839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3711-B9FF-076D-9059-AD3E5FF2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C5587-00A3-CB0C-5409-DEF580E9C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Let’s go around the class—please tell us your name, where you’re from (City/State), and your major and something fun you did during the winter break.</a:t>
            </a:r>
          </a:p>
        </p:txBody>
      </p:sp>
    </p:spTree>
    <p:extLst>
      <p:ext uri="{BB962C8B-B14F-4D97-AF65-F5344CB8AC3E}">
        <p14:creationId xmlns:p14="http://schemas.microsoft.com/office/powerpoint/2010/main" val="2208353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C820A-A39D-23B9-0D33-C735C892F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Data Mining?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B72FD-8E6B-A0C1-5367-7B79D77BA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314450"/>
            <a:ext cx="105156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“the process of finding valid, novel, useful, and potentially understandable </a:t>
            </a:r>
            <a:r>
              <a:rPr lang="en-US">
                <a:solidFill>
                  <a:srgbClr val="00B050"/>
                </a:solidFill>
              </a:rPr>
              <a:t>patterns</a:t>
            </a:r>
            <a:r>
              <a:rPr lang="en-US"/>
              <a:t> in data” — G. </a:t>
            </a:r>
            <a:r>
              <a:rPr lang="en-US" err="1"/>
              <a:t>Piatetsky</a:t>
            </a:r>
            <a:r>
              <a:rPr lang="en-US"/>
              <a:t>-Shapiro, </a:t>
            </a:r>
            <a:r>
              <a:rPr lang="en-US" err="1"/>
              <a:t>KDnuggets</a:t>
            </a:r>
            <a:endParaRPr lang="en-US"/>
          </a:p>
          <a:p>
            <a:r>
              <a:rPr lang="en-US"/>
              <a:t>“</a:t>
            </a:r>
            <a:r>
              <a:rPr lang="en-US">
                <a:solidFill>
                  <a:srgbClr val="00B050"/>
                </a:solidFill>
              </a:rPr>
              <a:t>algorithms</a:t>
            </a:r>
            <a:r>
              <a:rPr lang="en-US"/>
              <a:t> for learning, analysis, data management and visualization of </a:t>
            </a:r>
            <a:r>
              <a:rPr lang="en-US">
                <a:solidFill>
                  <a:srgbClr val="00B050"/>
                </a:solidFill>
              </a:rPr>
              <a:t>large datasets</a:t>
            </a:r>
            <a:r>
              <a:rPr lang="en-US"/>
              <a:t>” — C. </a:t>
            </a:r>
            <a:r>
              <a:rPr lang="en-US" err="1"/>
              <a:t>Faloutsos</a:t>
            </a:r>
            <a:r>
              <a:rPr lang="en-US"/>
              <a:t>, CMU</a:t>
            </a:r>
          </a:p>
          <a:p>
            <a:r>
              <a:rPr lang="en-US"/>
              <a:t>“Discovery of useful, possibly unexpected, </a:t>
            </a:r>
            <a:r>
              <a:rPr lang="en-US">
                <a:solidFill>
                  <a:srgbClr val="00B050"/>
                </a:solidFill>
              </a:rPr>
              <a:t>patterns</a:t>
            </a:r>
            <a:r>
              <a:rPr lang="en-US"/>
              <a:t> in data” — J. Ullman, Stanford</a:t>
            </a:r>
          </a:p>
          <a:p>
            <a:r>
              <a:rPr lang="en-US"/>
              <a:t>“providing tools to </a:t>
            </a:r>
            <a:r>
              <a:rPr lang="en-US">
                <a:solidFill>
                  <a:srgbClr val="00B050"/>
                </a:solidFill>
              </a:rPr>
              <a:t>discover knowledge </a:t>
            </a:r>
            <a:r>
              <a:rPr lang="en-US"/>
              <a:t>from data” - J. Han in his textbook, Data Mining: Concepts and Techniques</a:t>
            </a:r>
          </a:p>
          <a:p>
            <a:r>
              <a:rPr lang="en-US"/>
              <a:t>“the process of discovering </a:t>
            </a:r>
            <a:r>
              <a:rPr lang="en-US">
                <a:solidFill>
                  <a:srgbClr val="00B050"/>
                </a:solidFill>
              </a:rPr>
              <a:t>insightful, interesting, and novel patterns, </a:t>
            </a:r>
            <a:r>
              <a:rPr lang="en-US"/>
              <a:t>as well as descriptive, understandable, and predictive models from </a:t>
            </a:r>
            <a:r>
              <a:rPr lang="en-US">
                <a:solidFill>
                  <a:srgbClr val="00B050"/>
                </a:solidFill>
              </a:rPr>
              <a:t>large-scale data</a:t>
            </a:r>
            <a:r>
              <a:rPr lang="en-US"/>
              <a:t>” — M. J. Zaki and W. Meira Jr. in Data Mining and Analysis: Fundamental Concepts and Algorithms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4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FBE35-100E-086D-1480-AA3A06742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0100"/>
            <a:ext cx="10515600" cy="5376863"/>
          </a:xfrm>
        </p:spPr>
        <p:txBody>
          <a:bodyPr/>
          <a:lstStyle/>
          <a:p>
            <a:r>
              <a:rPr lang="en-US"/>
              <a:t>Like how mining gold is digging through earth and rock for the valuable bits, </a:t>
            </a:r>
            <a:r>
              <a:rPr lang="en-US">
                <a:solidFill>
                  <a:srgbClr val="00B050"/>
                </a:solidFill>
              </a:rPr>
              <a:t>Data mining</a:t>
            </a:r>
            <a:r>
              <a:rPr lang="en-US"/>
              <a:t> is </a:t>
            </a:r>
            <a:r>
              <a:rPr lang="en-US">
                <a:solidFill>
                  <a:srgbClr val="00B0F0"/>
                </a:solidFill>
              </a:rPr>
              <a:t>sorting</a:t>
            </a:r>
            <a:r>
              <a:rPr lang="en-US"/>
              <a:t> though </a:t>
            </a:r>
            <a:r>
              <a:rPr lang="en-US">
                <a:solidFill>
                  <a:srgbClr val="FF0000"/>
                </a:solidFill>
              </a:rPr>
              <a:t>large data sets </a:t>
            </a:r>
            <a:r>
              <a:rPr lang="en-US"/>
              <a:t>to find </a:t>
            </a:r>
            <a:r>
              <a:rPr lang="en-US">
                <a:solidFill>
                  <a:srgbClr val="0070C0"/>
                </a:solidFill>
              </a:rPr>
              <a:t>valuable information</a:t>
            </a:r>
            <a:r>
              <a:rPr lang="en-US"/>
              <a:t>.</a:t>
            </a:r>
          </a:p>
          <a:p>
            <a:r>
              <a:rPr lang="en-US"/>
              <a:t>Marketing </a:t>
            </a:r>
          </a:p>
          <a:p>
            <a:r>
              <a:rPr lang="en-US"/>
              <a:t>Risk Management</a:t>
            </a:r>
          </a:p>
          <a:p>
            <a:r>
              <a:rPr lang="en-US"/>
              <a:t>Fraud detection</a:t>
            </a:r>
          </a:p>
          <a:p>
            <a:r>
              <a:rPr lang="en-US"/>
              <a:t>Cybersecurity</a:t>
            </a:r>
          </a:p>
          <a:p>
            <a:r>
              <a:rPr lang="en-US"/>
              <a:t>Medical diagnosis</a:t>
            </a:r>
          </a:p>
        </p:txBody>
      </p:sp>
    </p:spTree>
    <p:extLst>
      <p:ext uri="{BB962C8B-B14F-4D97-AF65-F5344CB8AC3E}">
        <p14:creationId xmlns:p14="http://schemas.microsoft.com/office/powerpoint/2010/main" val="139829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7D1F-6674-83B3-A63A-6FFED7BC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of Data Mining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5EB65-F484-86B7-C302-2543A6C5F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49D6DA7-656D-7399-91BE-ACA17E00E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4461904"/>
              </p:ext>
            </p:extLst>
          </p:nvPr>
        </p:nvGraphicFramePr>
        <p:xfrm>
          <a:off x="2438400" y="1085850"/>
          <a:ext cx="6864350" cy="468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5011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B7520-042D-7410-129B-3F310753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pPr algn="ctr"/>
            <a:r>
              <a:rPr lang="en-US"/>
              <a:t>Data Mining Application: Market basket Analysis</a:t>
            </a:r>
          </a:p>
        </p:txBody>
      </p:sp>
      <p:pic>
        <p:nvPicPr>
          <p:cNvPr id="2050" name="Picture 2" descr="Basic Concepts of Association Rule Mining">
            <a:extLst>
              <a:ext uri="{FF2B5EF4-FFF2-40B4-BE49-F238E27FC236}">
                <a16:creationId xmlns:a16="http://schemas.microsoft.com/office/drawing/2014/main" id="{7667443E-7649-0BF9-F83F-A8C561E46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543050"/>
            <a:ext cx="4969164" cy="416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EC24CB-03E5-F37A-8119-92E6114ED699}"/>
              </a:ext>
            </a:extLst>
          </p:cNvPr>
          <p:cNvSpPr txBox="1"/>
          <p:nvPr/>
        </p:nvSpPr>
        <p:spPr>
          <a:xfrm>
            <a:off x="7581900" y="2286000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https://www.datacamp.com/tutorial/market-basket-analysis-r</a:t>
            </a:r>
          </a:p>
        </p:txBody>
      </p:sp>
    </p:spTree>
    <p:extLst>
      <p:ext uri="{BB962C8B-B14F-4D97-AF65-F5344CB8AC3E}">
        <p14:creationId xmlns:p14="http://schemas.microsoft.com/office/powerpoint/2010/main" val="1658914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B7520-042D-7410-129B-3F3107533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Mining Application: Finding communities in social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C24CB-03E5-F37A-8119-92E6114ED699}"/>
              </a:ext>
            </a:extLst>
          </p:cNvPr>
          <p:cNvSpPr txBox="1"/>
          <p:nvPr/>
        </p:nvSpPr>
        <p:spPr>
          <a:xfrm>
            <a:off x="7581900" y="2286000"/>
            <a:ext cx="377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Image taken from: Community detection in graphs, Fortunato, Santo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180C5-AD8A-88D2-0162-9FE4C454C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828800"/>
            <a:ext cx="6584712" cy="3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7145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 Template">
  <a:themeElements>
    <a:clrScheme name="Montana State 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860"/>
      </a:accent1>
      <a:accent2>
        <a:srgbClr val="F3B324"/>
      </a:accent2>
      <a:accent3>
        <a:srgbClr val="FADA92"/>
      </a:accent3>
      <a:accent4>
        <a:srgbClr val="585858"/>
      </a:accent4>
      <a:accent5>
        <a:srgbClr val="4471C3"/>
      </a:accent5>
      <a:accent6>
        <a:srgbClr val="F7931E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No corner logo">
  <a:themeElements>
    <a:clrScheme name="Montana State 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860"/>
      </a:accent1>
      <a:accent2>
        <a:srgbClr val="F3B324"/>
      </a:accent2>
      <a:accent3>
        <a:srgbClr val="FADA92"/>
      </a:accent3>
      <a:accent4>
        <a:srgbClr val="585858"/>
      </a:accent4>
      <a:accent5>
        <a:srgbClr val="4471C3"/>
      </a:accent5>
      <a:accent6>
        <a:srgbClr val="F7931E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imple Blue Background">
  <a:themeElements>
    <a:clrScheme name="Montana State 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860"/>
      </a:accent1>
      <a:accent2>
        <a:srgbClr val="F3B324"/>
      </a:accent2>
      <a:accent3>
        <a:srgbClr val="FADA92"/>
      </a:accent3>
      <a:accent4>
        <a:srgbClr val="585858"/>
      </a:accent4>
      <a:accent5>
        <a:srgbClr val="4471C3"/>
      </a:accent5>
      <a:accent6>
        <a:srgbClr val="F7931E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U-branded-power-point-template-widescreen-white-test" id="{1DCC296B-1FB8-264B-8B76-D3CB3C933C55}" vid="{00EF76A3-298E-6941-82AB-7A7BEDEAC3AA}"/>
    </a:ext>
  </a:extLst>
</a:theme>
</file>

<file path=ppt/theme/theme4.xml><?xml version="1.0" encoding="utf-8"?>
<a:theme xmlns:a="http://schemas.openxmlformats.org/drawingml/2006/main" name="Simple White Background">
  <a:themeElements>
    <a:clrScheme name="Montana State 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860"/>
      </a:accent1>
      <a:accent2>
        <a:srgbClr val="F3B324"/>
      </a:accent2>
      <a:accent3>
        <a:srgbClr val="FADA92"/>
      </a:accent3>
      <a:accent4>
        <a:srgbClr val="585858"/>
      </a:accent4>
      <a:accent5>
        <a:srgbClr val="4471C3"/>
      </a:accent5>
      <a:accent6>
        <a:srgbClr val="F7931E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U-branded-power-point-template-widescreen-white-test" id="{1DCC296B-1FB8-264B-8B76-D3CB3C933C55}" vid="{00EF76A3-298E-6941-82AB-7A7BEDEAC3A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3380ef4-09d4-4340-8ccb-160c32c60401">
      <Terms xmlns="http://schemas.microsoft.com/office/infopath/2007/PartnerControls"/>
    </lcf76f155ced4ddcb4097134ff3c332f>
    <TaxCatchAll xmlns="7eb697ea-89e6-4a08-90bb-c11f41386e5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A1B80212167E4CB7BEF9FBFA5891EB" ma:contentTypeVersion="19" ma:contentTypeDescription="Create a new document." ma:contentTypeScope="" ma:versionID="554e0d73130b24d93c69e017f3277833">
  <xsd:schema xmlns:xsd="http://www.w3.org/2001/XMLSchema" xmlns:xs="http://www.w3.org/2001/XMLSchema" xmlns:p="http://schemas.microsoft.com/office/2006/metadata/properties" xmlns:ns2="e3380ef4-09d4-4340-8ccb-160c32c60401" xmlns:ns3="7eb697ea-89e6-4a08-90bb-c11f41386e51" targetNamespace="http://schemas.microsoft.com/office/2006/metadata/properties" ma:root="true" ma:fieldsID="53ea50482b33fcb66c9737c81bd1583c" ns2:_="" ns3:_="">
    <xsd:import namespace="e3380ef4-09d4-4340-8ccb-160c32c60401"/>
    <xsd:import namespace="7eb697ea-89e6-4a08-90bb-c11f41386e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380ef4-09d4-4340-8ccb-160c32c60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66bcfc7-c51b-4bc8-8383-b8f609394d6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697ea-89e6-4a08-90bb-c11f41386e5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11c2aba-8739-421f-ae05-1e36b8c598e7}" ma:internalName="TaxCatchAll" ma:showField="CatchAllData" ma:web="7eb697ea-89e6-4a08-90bb-c11f41386e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BA731A-CE16-429C-B261-25EA2AE8C5DA}">
  <ds:schemaRefs>
    <ds:schemaRef ds:uri="7eb697ea-89e6-4a08-90bb-c11f41386e51"/>
    <ds:schemaRef ds:uri="e3380ef4-09d4-4340-8ccb-160c32c6040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51F4AF4-3BB0-40CF-890F-E93EFB639C88}">
  <ds:schemaRefs>
    <ds:schemaRef ds:uri="7eb697ea-89e6-4a08-90bb-c11f41386e51"/>
    <ds:schemaRef ds:uri="e3380ef4-09d4-4340-8ccb-160c32c604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D073831-1F1E-47DF-BB51-881D635FAF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1891</Words>
  <Application>Microsoft Office PowerPoint</Application>
  <PresentationFormat>Widescreen</PresentationFormat>
  <Paragraphs>247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Aptos</vt:lpstr>
      <vt:lpstr>Aptos Display</vt:lpstr>
      <vt:lpstr>Aptos SemiBold</vt:lpstr>
      <vt:lpstr>Arial</vt:lpstr>
      <vt:lpstr>Manrope Var</vt:lpstr>
      <vt:lpstr>Standard Template</vt:lpstr>
      <vt:lpstr>No corner logo</vt:lpstr>
      <vt:lpstr>Simple Blue Background</vt:lpstr>
      <vt:lpstr>Simple White Background</vt:lpstr>
      <vt:lpstr>CSCI 347: Data Mining</vt:lpstr>
      <vt:lpstr>Instructor details</vt:lpstr>
      <vt:lpstr>TA details</vt:lpstr>
      <vt:lpstr>Activity</vt:lpstr>
      <vt:lpstr>What is Data Mining?</vt:lpstr>
      <vt:lpstr>PowerPoint Presentation</vt:lpstr>
      <vt:lpstr>Process of Data Mining </vt:lpstr>
      <vt:lpstr>Data Mining Application: Market basket Analysis</vt:lpstr>
      <vt:lpstr>Data Mining Application: Finding communities in social network</vt:lpstr>
      <vt:lpstr>Data Mining Application: Anomalies in healthcare data</vt:lpstr>
      <vt:lpstr>Concept Maps</vt:lpstr>
      <vt:lpstr>Example concept maps</vt:lpstr>
      <vt:lpstr>Activity: Let’s create a data mining concept map</vt:lpstr>
      <vt:lpstr>PowerPoint Presentation</vt:lpstr>
      <vt:lpstr>Summary</vt:lpstr>
      <vt:lpstr>Textbooks</vt:lpstr>
      <vt:lpstr>Programming Language and Software</vt:lpstr>
      <vt:lpstr>Communication</vt:lpstr>
      <vt:lpstr>Pre-requisites</vt:lpstr>
      <vt:lpstr>Evaluation and grading</vt:lpstr>
      <vt:lpstr>Quizzes</vt:lpstr>
      <vt:lpstr>Attendance</vt:lpstr>
      <vt:lpstr>Attendance</vt:lpstr>
      <vt:lpstr>Assignments</vt:lpstr>
      <vt:lpstr>Mini Projects </vt:lpstr>
      <vt:lpstr>Mid term test</vt:lpstr>
      <vt:lpstr>Final project</vt:lpstr>
      <vt:lpstr>Special needs and accommodations </vt:lpstr>
      <vt:lpstr>Course survey and evaluation </vt:lpstr>
      <vt:lpstr>Classroom etiquette </vt:lpstr>
      <vt:lpstr>Course schedule</vt:lpstr>
      <vt:lpstr>Assignment 0 – About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MSU General PowerPoint Template</dc:title>
  <dc:creator>Bole, Robert</dc:creator>
  <cp:lastModifiedBy>Liyana Ralalage, Adiesha</cp:lastModifiedBy>
  <cp:revision>1</cp:revision>
  <dcterms:created xsi:type="dcterms:W3CDTF">2024-07-24T21:17:45Z</dcterms:created>
  <dcterms:modified xsi:type="dcterms:W3CDTF">2026-01-14T17:59:34Z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0x01010039A1B80212167E4CB7BEF9FBFA5891EB</vt:lpwstr>
  </property>
  <property fmtid="{D5CDD505-2E9C-101B-9397-08002B2CF9AE}" pid="3" name="MediaServiceImageTags">
    <vt:lpwstr/>
  </property>
</Properties>
</file>